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Lst>
  <p:notesMasterIdLst>
    <p:notesMasterId r:id="rId23"/>
  </p:notesMasterIdLst>
  <p:handoutMasterIdLst>
    <p:handoutMasterId r:id="rId24"/>
  </p:handoutMasterIdLst>
  <p:sldIdLst>
    <p:sldId id="661" r:id="rId5"/>
    <p:sldId id="980" r:id="rId6"/>
    <p:sldId id="967" r:id="rId7"/>
    <p:sldId id="1010" r:id="rId8"/>
    <p:sldId id="1012" r:id="rId9"/>
    <p:sldId id="1016" r:id="rId10"/>
    <p:sldId id="1017" r:id="rId11"/>
    <p:sldId id="1011" r:id="rId12"/>
    <p:sldId id="1013" r:id="rId13"/>
    <p:sldId id="1014" r:id="rId14"/>
    <p:sldId id="1015" r:id="rId15"/>
    <p:sldId id="1018" r:id="rId16"/>
    <p:sldId id="1023" r:id="rId17"/>
    <p:sldId id="1022" r:id="rId18"/>
    <p:sldId id="1019" r:id="rId19"/>
    <p:sldId id="1020" r:id="rId20"/>
    <p:sldId id="1021" r:id="rId21"/>
    <p:sldId id="898" r:id="rId22"/>
  </p:sldIdLst>
  <p:sldSz cx="12192000" cy="6858000"/>
  <p:notesSz cx="6797675" cy="992822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FF99"/>
    <a:srgbClr val="CCCC00"/>
    <a:srgbClr val="FDD1F5"/>
    <a:srgbClr val="9BBB59"/>
    <a:srgbClr val="FFFFFF"/>
    <a:srgbClr val="2818FC"/>
    <a:srgbClr val="1E1AB0"/>
    <a:srgbClr val="15127C"/>
    <a:srgbClr val="0E02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B1032C-EA38-4F05-BA0D-38AFFFC7BED3}" styleName="밝은 스타일 3 - 강조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5" autoAdjust="0"/>
    <p:restoredTop sz="91118" autoAdjust="0"/>
  </p:normalViewPr>
  <p:slideViewPr>
    <p:cSldViewPr snapToGrid="0">
      <p:cViewPr varScale="1">
        <p:scale>
          <a:sx n="71" d="100"/>
          <a:sy n="71" d="100"/>
        </p:scale>
        <p:origin x="72" y="90"/>
      </p:cViewPr>
      <p:guideLst>
        <p:guide orient="horz" pos="2160"/>
        <p:guide pos="3840"/>
      </p:guideLst>
    </p:cSldViewPr>
  </p:slideViewPr>
  <p:outlineViewPr>
    <p:cViewPr>
      <p:scale>
        <a:sx n="33" d="100"/>
        <a:sy n="33" d="100"/>
      </p:scale>
      <p:origin x="0" y="-11406"/>
    </p:cViewPr>
  </p:outlin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6A173-C6F4-414F-BE5C-9A78E0BDCE28}" type="doc">
      <dgm:prSet loTypeId="urn:microsoft.com/office/officeart/2005/8/layout/process2" loCatId="process" qsTypeId="urn:microsoft.com/office/officeart/2005/8/quickstyle/simple1" qsCatId="simple" csTypeId="urn:microsoft.com/office/officeart/2005/8/colors/accent0_2" csCatId="mainScheme" phldr="1"/>
      <dgm:spPr/>
      <dgm:t>
        <a:bodyPr/>
        <a:lstStyle/>
        <a:p>
          <a:pPr latinLnBrk="1"/>
          <a:endParaRPr lang="ko-KR" altLang="en-US"/>
        </a:p>
      </dgm:t>
    </dgm:pt>
    <dgm:pt modelId="{919D49FC-8BE8-4425-97CA-26F4646115E8}">
      <dgm:prSet phldrT="[텍스트]" custT="1"/>
      <dgm:spPr/>
      <dgm:t>
        <a:bodyPr/>
        <a:lstStyle/>
        <a:p>
          <a:pPr latinLnBrk="1"/>
          <a:r>
            <a:rPr lang="en-US" altLang="ko-KR" sz="1600" b="1"/>
            <a:t>Recurrent Model</a:t>
          </a:r>
          <a:endParaRPr lang="ko-KR" altLang="en-US" sz="1600" b="1"/>
        </a:p>
      </dgm:t>
    </dgm:pt>
    <dgm:pt modelId="{39EA5340-5041-453D-B52E-7B15FE1A9905}" type="parTrans" cxnId="{DC843FFF-EE69-4BD5-AB94-AF6ACA6FF304}">
      <dgm:prSet/>
      <dgm:spPr/>
      <dgm:t>
        <a:bodyPr/>
        <a:lstStyle/>
        <a:p>
          <a:pPr latinLnBrk="1"/>
          <a:endParaRPr lang="ko-KR" altLang="en-US" sz="1800" b="1"/>
        </a:p>
      </dgm:t>
    </dgm:pt>
    <dgm:pt modelId="{9121D35F-B6A3-4DC6-AA5F-99A7076108F4}" type="sibTrans" cxnId="{DC843FFF-EE69-4BD5-AB94-AF6ACA6FF304}">
      <dgm:prSet custT="1"/>
      <dgm:spPr/>
      <dgm:t>
        <a:bodyPr/>
        <a:lstStyle/>
        <a:p>
          <a:pPr latinLnBrk="1"/>
          <a:endParaRPr lang="ko-KR" altLang="en-US" sz="1800" b="1"/>
        </a:p>
      </dgm:t>
    </dgm:pt>
    <dgm:pt modelId="{DDEE164B-F218-4064-B324-E86E5EEE6C9D}">
      <dgm:prSet phldrT="[텍스트]" custT="1"/>
      <dgm:spPr/>
      <dgm:t>
        <a:bodyPr/>
        <a:lstStyle/>
        <a:p>
          <a:pPr latinLnBrk="1"/>
          <a:r>
            <a:rPr lang="en-US" altLang="ko-KR" sz="1600" b="1"/>
            <a:t>RNN </a:t>
          </a:r>
          <a:br>
            <a:rPr lang="en-US" altLang="ko-KR" sz="1600" b="1"/>
          </a:br>
          <a:r>
            <a:rPr lang="en-US" altLang="ko-KR" sz="1600" b="1"/>
            <a:t>w. Self Attention</a:t>
          </a:r>
          <a:endParaRPr lang="ko-KR" altLang="en-US" sz="1600" b="1"/>
        </a:p>
      </dgm:t>
    </dgm:pt>
    <dgm:pt modelId="{EC7F2AA5-AE58-4F2D-B2F6-4236FB9086F3}" type="parTrans" cxnId="{D4C6DC6D-E841-49EC-AFDD-CF88576EB673}">
      <dgm:prSet/>
      <dgm:spPr/>
      <dgm:t>
        <a:bodyPr/>
        <a:lstStyle/>
        <a:p>
          <a:pPr latinLnBrk="1"/>
          <a:endParaRPr lang="ko-KR" altLang="en-US" sz="1800" b="1"/>
        </a:p>
      </dgm:t>
    </dgm:pt>
    <dgm:pt modelId="{B539820A-7662-4E15-9EA1-91A7927E3F99}" type="sibTrans" cxnId="{D4C6DC6D-E841-49EC-AFDD-CF88576EB673}">
      <dgm:prSet custT="1"/>
      <dgm:spPr/>
      <dgm:t>
        <a:bodyPr/>
        <a:lstStyle/>
        <a:p>
          <a:pPr latinLnBrk="1"/>
          <a:endParaRPr lang="ko-KR" altLang="en-US" sz="1800" b="1"/>
        </a:p>
      </dgm:t>
    </dgm:pt>
    <dgm:pt modelId="{44AFABE2-0E9D-4510-A8EB-034121BE1D80}">
      <dgm:prSet phldrT="[텍스트]" custT="1"/>
      <dgm:spPr/>
      <dgm:t>
        <a:bodyPr/>
        <a:lstStyle/>
        <a:p>
          <a:pPr latinLnBrk="1"/>
          <a:r>
            <a:rPr lang="en-US" altLang="ko-KR" sz="1800" b="1"/>
            <a:t>CNN based</a:t>
          </a:r>
          <a:endParaRPr lang="ko-KR" altLang="en-US" sz="1800" b="1"/>
        </a:p>
      </dgm:t>
    </dgm:pt>
    <dgm:pt modelId="{1A76FCD1-7D28-4AD3-8AE2-FF3F8F099A13}" type="parTrans" cxnId="{91FBF36D-1FE0-47D5-A60C-D8430D9111A9}">
      <dgm:prSet/>
      <dgm:spPr/>
      <dgm:t>
        <a:bodyPr/>
        <a:lstStyle/>
        <a:p>
          <a:pPr latinLnBrk="1"/>
          <a:endParaRPr lang="ko-KR" altLang="en-US" sz="1800" b="1"/>
        </a:p>
      </dgm:t>
    </dgm:pt>
    <dgm:pt modelId="{B95AA5A5-45CC-427E-8572-46CED6667EC0}" type="sibTrans" cxnId="{91FBF36D-1FE0-47D5-A60C-D8430D9111A9}">
      <dgm:prSet custT="1"/>
      <dgm:spPr/>
      <dgm:t>
        <a:bodyPr/>
        <a:lstStyle/>
        <a:p>
          <a:pPr latinLnBrk="1"/>
          <a:endParaRPr lang="ko-KR" altLang="en-US" sz="1800" b="1"/>
        </a:p>
      </dgm:t>
    </dgm:pt>
    <dgm:pt modelId="{16C046DC-5542-4D11-ADBB-5C9B59B86882}">
      <dgm:prSet phldrT="[텍스트]" custT="1"/>
      <dgm:spPr/>
      <dgm:t>
        <a:bodyPr/>
        <a:lstStyle/>
        <a:p>
          <a:pPr latinLnBrk="1"/>
          <a:r>
            <a:rPr lang="en-US" altLang="ko-KR" sz="1800" b="1"/>
            <a:t>Transformer</a:t>
          </a:r>
          <a:endParaRPr lang="ko-KR" altLang="en-US" sz="1800" b="1"/>
        </a:p>
      </dgm:t>
    </dgm:pt>
    <dgm:pt modelId="{9FE3C7F1-6B69-47A1-94CC-B73F6756E522}" type="parTrans" cxnId="{441611DE-F18C-42D9-9428-A8F0874E7F87}">
      <dgm:prSet/>
      <dgm:spPr/>
      <dgm:t>
        <a:bodyPr/>
        <a:lstStyle/>
        <a:p>
          <a:pPr latinLnBrk="1"/>
          <a:endParaRPr lang="ko-KR" altLang="en-US" sz="1800" b="1"/>
        </a:p>
      </dgm:t>
    </dgm:pt>
    <dgm:pt modelId="{78CC417F-4463-4984-BFE0-363085060905}" type="sibTrans" cxnId="{441611DE-F18C-42D9-9428-A8F0874E7F87}">
      <dgm:prSet/>
      <dgm:spPr/>
      <dgm:t>
        <a:bodyPr/>
        <a:lstStyle/>
        <a:p>
          <a:pPr latinLnBrk="1"/>
          <a:endParaRPr lang="ko-KR" altLang="en-US" sz="1800" b="1"/>
        </a:p>
      </dgm:t>
    </dgm:pt>
    <dgm:pt modelId="{7832FBDA-0686-4D3D-A0F1-4284B86F9C45}" type="pres">
      <dgm:prSet presAssocID="{6976A173-C6F4-414F-BE5C-9A78E0BDCE28}" presName="linearFlow" presStyleCnt="0">
        <dgm:presLayoutVars>
          <dgm:resizeHandles val="exact"/>
        </dgm:presLayoutVars>
      </dgm:prSet>
      <dgm:spPr/>
    </dgm:pt>
    <dgm:pt modelId="{8993FB7C-8251-4DA8-B1A9-7E28F7D9C4D6}" type="pres">
      <dgm:prSet presAssocID="{919D49FC-8BE8-4425-97CA-26F4646115E8}" presName="node" presStyleLbl="node1" presStyleIdx="0" presStyleCnt="4" custScaleY="59435">
        <dgm:presLayoutVars>
          <dgm:bulletEnabled val="1"/>
        </dgm:presLayoutVars>
      </dgm:prSet>
      <dgm:spPr/>
    </dgm:pt>
    <dgm:pt modelId="{23A9EA84-4F70-46C0-BD99-317EEEE207AF}" type="pres">
      <dgm:prSet presAssocID="{9121D35F-B6A3-4DC6-AA5F-99A7076108F4}" presName="sibTrans" presStyleLbl="sibTrans2D1" presStyleIdx="0" presStyleCnt="3"/>
      <dgm:spPr/>
    </dgm:pt>
    <dgm:pt modelId="{ED87FA25-C3E9-4C86-82A2-ED39CB7D0F16}" type="pres">
      <dgm:prSet presAssocID="{9121D35F-B6A3-4DC6-AA5F-99A7076108F4}" presName="connectorText" presStyleLbl="sibTrans2D1" presStyleIdx="0" presStyleCnt="3"/>
      <dgm:spPr/>
    </dgm:pt>
    <dgm:pt modelId="{FCF41E9F-973B-4C5C-AAD7-44C4BC985569}" type="pres">
      <dgm:prSet presAssocID="{DDEE164B-F218-4064-B324-E86E5EEE6C9D}" presName="node" presStyleLbl="node1" presStyleIdx="1" presStyleCnt="4" custScaleY="59435">
        <dgm:presLayoutVars>
          <dgm:bulletEnabled val="1"/>
        </dgm:presLayoutVars>
      </dgm:prSet>
      <dgm:spPr/>
    </dgm:pt>
    <dgm:pt modelId="{5BAD0456-D8A8-47D1-B223-E5296F159127}" type="pres">
      <dgm:prSet presAssocID="{B539820A-7662-4E15-9EA1-91A7927E3F99}" presName="sibTrans" presStyleLbl="sibTrans2D1" presStyleIdx="1" presStyleCnt="3"/>
      <dgm:spPr/>
    </dgm:pt>
    <dgm:pt modelId="{3DE6D2F5-7A98-412B-9FAF-D469EA50E4DB}" type="pres">
      <dgm:prSet presAssocID="{B539820A-7662-4E15-9EA1-91A7927E3F99}" presName="connectorText" presStyleLbl="sibTrans2D1" presStyleIdx="1" presStyleCnt="3"/>
      <dgm:spPr/>
    </dgm:pt>
    <dgm:pt modelId="{B4CA6B99-EB4F-482C-AC53-9C73C7197D0E}" type="pres">
      <dgm:prSet presAssocID="{44AFABE2-0E9D-4510-A8EB-034121BE1D80}" presName="node" presStyleLbl="node1" presStyleIdx="2" presStyleCnt="4" custScaleY="59435">
        <dgm:presLayoutVars>
          <dgm:bulletEnabled val="1"/>
        </dgm:presLayoutVars>
      </dgm:prSet>
      <dgm:spPr/>
    </dgm:pt>
    <dgm:pt modelId="{8597B34F-3169-44EF-9D7D-CB0633764929}" type="pres">
      <dgm:prSet presAssocID="{B95AA5A5-45CC-427E-8572-46CED6667EC0}" presName="sibTrans" presStyleLbl="sibTrans2D1" presStyleIdx="2" presStyleCnt="3"/>
      <dgm:spPr/>
    </dgm:pt>
    <dgm:pt modelId="{DA4FE4FE-32FA-458F-B04C-0381598D61BF}" type="pres">
      <dgm:prSet presAssocID="{B95AA5A5-45CC-427E-8572-46CED6667EC0}" presName="connectorText" presStyleLbl="sibTrans2D1" presStyleIdx="2" presStyleCnt="3"/>
      <dgm:spPr/>
    </dgm:pt>
    <dgm:pt modelId="{D68F7E89-5B28-4855-BDB4-5A1A2D7E6AB8}" type="pres">
      <dgm:prSet presAssocID="{16C046DC-5542-4D11-ADBB-5C9B59B86882}" presName="node" presStyleLbl="node1" presStyleIdx="3" presStyleCnt="4" custScaleY="59435">
        <dgm:presLayoutVars>
          <dgm:bulletEnabled val="1"/>
        </dgm:presLayoutVars>
      </dgm:prSet>
      <dgm:spPr/>
    </dgm:pt>
  </dgm:ptLst>
  <dgm:cxnLst>
    <dgm:cxn modelId="{265A0909-9016-42AA-8B67-140B0AF42933}" type="presOf" srcId="{16C046DC-5542-4D11-ADBB-5C9B59B86882}" destId="{D68F7E89-5B28-4855-BDB4-5A1A2D7E6AB8}" srcOrd="0" destOrd="0" presId="urn:microsoft.com/office/officeart/2005/8/layout/process2"/>
    <dgm:cxn modelId="{17FDB434-5255-4D94-A1F9-6B2A2A86BDC9}" type="presOf" srcId="{44AFABE2-0E9D-4510-A8EB-034121BE1D80}" destId="{B4CA6B99-EB4F-482C-AC53-9C73C7197D0E}" srcOrd="0" destOrd="0" presId="urn:microsoft.com/office/officeart/2005/8/layout/process2"/>
    <dgm:cxn modelId="{D9C0C446-B774-4C42-A731-EF9FCE4243D3}" type="presOf" srcId="{9121D35F-B6A3-4DC6-AA5F-99A7076108F4}" destId="{ED87FA25-C3E9-4C86-82A2-ED39CB7D0F16}" srcOrd="1" destOrd="0" presId="urn:microsoft.com/office/officeart/2005/8/layout/process2"/>
    <dgm:cxn modelId="{D4C6DC6D-E841-49EC-AFDD-CF88576EB673}" srcId="{6976A173-C6F4-414F-BE5C-9A78E0BDCE28}" destId="{DDEE164B-F218-4064-B324-E86E5EEE6C9D}" srcOrd="1" destOrd="0" parTransId="{EC7F2AA5-AE58-4F2D-B2F6-4236FB9086F3}" sibTransId="{B539820A-7662-4E15-9EA1-91A7927E3F99}"/>
    <dgm:cxn modelId="{91FBF36D-1FE0-47D5-A60C-D8430D9111A9}" srcId="{6976A173-C6F4-414F-BE5C-9A78E0BDCE28}" destId="{44AFABE2-0E9D-4510-A8EB-034121BE1D80}" srcOrd="2" destOrd="0" parTransId="{1A76FCD1-7D28-4AD3-8AE2-FF3F8F099A13}" sibTransId="{B95AA5A5-45CC-427E-8572-46CED6667EC0}"/>
    <dgm:cxn modelId="{B084A17B-6A08-4E5E-90F7-2EFA8B9B5501}" type="presOf" srcId="{B95AA5A5-45CC-427E-8572-46CED6667EC0}" destId="{DA4FE4FE-32FA-458F-B04C-0381598D61BF}" srcOrd="1" destOrd="0" presId="urn:microsoft.com/office/officeart/2005/8/layout/process2"/>
    <dgm:cxn modelId="{170D1C7D-6159-4B8A-89A3-3D9F7D25E00C}" type="presOf" srcId="{919D49FC-8BE8-4425-97CA-26F4646115E8}" destId="{8993FB7C-8251-4DA8-B1A9-7E28F7D9C4D6}" srcOrd="0" destOrd="0" presId="urn:microsoft.com/office/officeart/2005/8/layout/process2"/>
    <dgm:cxn modelId="{2D7FC87F-33AC-4F70-8C5B-3C51F9874859}" type="presOf" srcId="{B539820A-7662-4E15-9EA1-91A7927E3F99}" destId="{3DE6D2F5-7A98-412B-9FAF-D469EA50E4DB}" srcOrd="1" destOrd="0" presId="urn:microsoft.com/office/officeart/2005/8/layout/process2"/>
    <dgm:cxn modelId="{C0C2498D-E9DB-4609-9ADA-ACE12C395433}" type="presOf" srcId="{B95AA5A5-45CC-427E-8572-46CED6667EC0}" destId="{8597B34F-3169-44EF-9D7D-CB0633764929}" srcOrd="0" destOrd="0" presId="urn:microsoft.com/office/officeart/2005/8/layout/process2"/>
    <dgm:cxn modelId="{AC5E4BA6-5993-4681-B51B-0369EFEC3D5D}" type="presOf" srcId="{B539820A-7662-4E15-9EA1-91A7927E3F99}" destId="{5BAD0456-D8A8-47D1-B223-E5296F159127}" srcOrd="0" destOrd="0" presId="urn:microsoft.com/office/officeart/2005/8/layout/process2"/>
    <dgm:cxn modelId="{873DBFB1-5ED7-4BDE-850F-D1A01B7224E4}" type="presOf" srcId="{9121D35F-B6A3-4DC6-AA5F-99A7076108F4}" destId="{23A9EA84-4F70-46C0-BD99-317EEEE207AF}" srcOrd="0" destOrd="0" presId="urn:microsoft.com/office/officeart/2005/8/layout/process2"/>
    <dgm:cxn modelId="{1977B0B7-D506-44C1-BB68-EDF2D79046DB}" type="presOf" srcId="{DDEE164B-F218-4064-B324-E86E5EEE6C9D}" destId="{FCF41E9F-973B-4C5C-AAD7-44C4BC985569}" srcOrd="0" destOrd="0" presId="urn:microsoft.com/office/officeart/2005/8/layout/process2"/>
    <dgm:cxn modelId="{40D061D2-415F-4D3A-B988-F2AD4317F81D}" type="presOf" srcId="{6976A173-C6F4-414F-BE5C-9A78E0BDCE28}" destId="{7832FBDA-0686-4D3D-A0F1-4284B86F9C45}" srcOrd="0" destOrd="0" presId="urn:microsoft.com/office/officeart/2005/8/layout/process2"/>
    <dgm:cxn modelId="{441611DE-F18C-42D9-9428-A8F0874E7F87}" srcId="{6976A173-C6F4-414F-BE5C-9A78E0BDCE28}" destId="{16C046DC-5542-4D11-ADBB-5C9B59B86882}" srcOrd="3" destOrd="0" parTransId="{9FE3C7F1-6B69-47A1-94CC-B73F6756E522}" sibTransId="{78CC417F-4463-4984-BFE0-363085060905}"/>
    <dgm:cxn modelId="{DC843FFF-EE69-4BD5-AB94-AF6ACA6FF304}" srcId="{6976A173-C6F4-414F-BE5C-9A78E0BDCE28}" destId="{919D49FC-8BE8-4425-97CA-26F4646115E8}" srcOrd="0" destOrd="0" parTransId="{39EA5340-5041-453D-B52E-7B15FE1A9905}" sibTransId="{9121D35F-B6A3-4DC6-AA5F-99A7076108F4}"/>
    <dgm:cxn modelId="{7E5EB2FF-131D-401E-A18F-661301E3D20D}" type="presParOf" srcId="{7832FBDA-0686-4D3D-A0F1-4284B86F9C45}" destId="{8993FB7C-8251-4DA8-B1A9-7E28F7D9C4D6}" srcOrd="0" destOrd="0" presId="urn:microsoft.com/office/officeart/2005/8/layout/process2"/>
    <dgm:cxn modelId="{5FDDCCB7-59B0-4A7D-B458-E7125269E9A1}" type="presParOf" srcId="{7832FBDA-0686-4D3D-A0F1-4284B86F9C45}" destId="{23A9EA84-4F70-46C0-BD99-317EEEE207AF}" srcOrd="1" destOrd="0" presId="urn:microsoft.com/office/officeart/2005/8/layout/process2"/>
    <dgm:cxn modelId="{F9F3CA1A-DC38-4924-A2B8-7A95238A2EDE}" type="presParOf" srcId="{23A9EA84-4F70-46C0-BD99-317EEEE207AF}" destId="{ED87FA25-C3E9-4C86-82A2-ED39CB7D0F16}" srcOrd="0" destOrd="0" presId="urn:microsoft.com/office/officeart/2005/8/layout/process2"/>
    <dgm:cxn modelId="{DBD211EF-F408-45F8-8B05-7278FAB32167}" type="presParOf" srcId="{7832FBDA-0686-4D3D-A0F1-4284B86F9C45}" destId="{FCF41E9F-973B-4C5C-AAD7-44C4BC985569}" srcOrd="2" destOrd="0" presId="urn:microsoft.com/office/officeart/2005/8/layout/process2"/>
    <dgm:cxn modelId="{AF93F799-25E4-47C6-84FF-DBAAADD345A3}" type="presParOf" srcId="{7832FBDA-0686-4D3D-A0F1-4284B86F9C45}" destId="{5BAD0456-D8A8-47D1-B223-E5296F159127}" srcOrd="3" destOrd="0" presId="urn:microsoft.com/office/officeart/2005/8/layout/process2"/>
    <dgm:cxn modelId="{20DD1C25-2575-4221-B511-E32A7F41A376}" type="presParOf" srcId="{5BAD0456-D8A8-47D1-B223-E5296F159127}" destId="{3DE6D2F5-7A98-412B-9FAF-D469EA50E4DB}" srcOrd="0" destOrd="0" presId="urn:microsoft.com/office/officeart/2005/8/layout/process2"/>
    <dgm:cxn modelId="{8109E729-0FF5-43DC-A187-6D9A30CC1A97}" type="presParOf" srcId="{7832FBDA-0686-4D3D-A0F1-4284B86F9C45}" destId="{B4CA6B99-EB4F-482C-AC53-9C73C7197D0E}" srcOrd="4" destOrd="0" presId="urn:microsoft.com/office/officeart/2005/8/layout/process2"/>
    <dgm:cxn modelId="{F25DE5B1-7E96-4F50-92EA-849E2B79C92F}" type="presParOf" srcId="{7832FBDA-0686-4D3D-A0F1-4284B86F9C45}" destId="{8597B34F-3169-44EF-9D7D-CB0633764929}" srcOrd="5" destOrd="0" presId="urn:microsoft.com/office/officeart/2005/8/layout/process2"/>
    <dgm:cxn modelId="{4964AC6B-66E0-48BF-9AAC-79979104A003}" type="presParOf" srcId="{8597B34F-3169-44EF-9D7D-CB0633764929}" destId="{DA4FE4FE-32FA-458F-B04C-0381598D61BF}" srcOrd="0" destOrd="0" presId="urn:microsoft.com/office/officeart/2005/8/layout/process2"/>
    <dgm:cxn modelId="{03A4D864-B0D0-4882-84C0-5ACE16D3B01A}" type="presParOf" srcId="{7832FBDA-0686-4D3D-A0F1-4284B86F9C45}" destId="{D68F7E89-5B28-4855-BDB4-5A1A2D7E6AB8}"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3FB7C-8251-4DA8-B1A9-7E28F7D9C4D6}">
      <dsp:nvSpPr>
        <dsp:cNvPr id="0" name=""/>
        <dsp:cNvSpPr/>
      </dsp:nvSpPr>
      <dsp:spPr>
        <a:xfrm>
          <a:off x="0" y="3493"/>
          <a:ext cx="1880236" cy="80177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b="1" kern="1200"/>
            <a:t>Recurrent Model</a:t>
          </a:r>
          <a:endParaRPr lang="ko-KR" altLang="en-US" sz="1600" b="1" kern="1200"/>
        </a:p>
      </dsp:txBody>
      <dsp:txXfrm>
        <a:off x="23483" y="26976"/>
        <a:ext cx="1833270" cy="754804"/>
      </dsp:txXfrm>
    </dsp:sp>
    <dsp:sp modelId="{23A9EA84-4F70-46C0-BD99-317EEEE207AF}">
      <dsp:nvSpPr>
        <dsp:cNvPr id="0" name=""/>
        <dsp:cNvSpPr/>
      </dsp:nvSpPr>
      <dsp:spPr>
        <a:xfrm rot="5400000">
          <a:off x="687182" y="838988"/>
          <a:ext cx="505870" cy="6070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endParaRPr lang="ko-KR" altLang="en-US" sz="1800" b="1" kern="1200"/>
        </a:p>
      </dsp:txBody>
      <dsp:txXfrm rot="-5400000">
        <a:off x="758005" y="889575"/>
        <a:ext cx="364226" cy="354109"/>
      </dsp:txXfrm>
    </dsp:sp>
    <dsp:sp modelId="{FCF41E9F-973B-4C5C-AAD7-44C4BC985569}">
      <dsp:nvSpPr>
        <dsp:cNvPr id="0" name=""/>
        <dsp:cNvSpPr/>
      </dsp:nvSpPr>
      <dsp:spPr>
        <a:xfrm>
          <a:off x="0" y="1479757"/>
          <a:ext cx="1880236" cy="80177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b="1" kern="1200"/>
            <a:t>RNN </a:t>
          </a:r>
          <a:br>
            <a:rPr lang="en-US" altLang="ko-KR" sz="1600" b="1" kern="1200"/>
          </a:br>
          <a:r>
            <a:rPr lang="en-US" altLang="ko-KR" sz="1600" b="1" kern="1200"/>
            <a:t>w. Self Attention</a:t>
          </a:r>
          <a:endParaRPr lang="ko-KR" altLang="en-US" sz="1600" b="1" kern="1200"/>
        </a:p>
      </dsp:txBody>
      <dsp:txXfrm>
        <a:off x="23483" y="1503240"/>
        <a:ext cx="1833270" cy="754804"/>
      </dsp:txXfrm>
    </dsp:sp>
    <dsp:sp modelId="{5BAD0456-D8A8-47D1-B223-E5296F159127}">
      <dsp:nvSpPr>
        <dsp:cNvPr id="0" name=""/>
        <dsp:cNvSpPr/>
      </dsp:nvSpPr>
      <dsp:spPr>
        <a:xfrm rot="5400000">
          <a:off x="687182" y="2315252"/>
          <a:ext cx="505870" cy="6070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endParaRPr lang="ko-KR" altLang="en-US" sz="1800" b="1" kern="1200"/>
        </a:p>
      </dsp:txBody>
      <dsp:txXfrm rot="-5400000">
        <a:off x="758005" y="2365839"/>
        <a:ext cx="364226" cy="354109"/>
      </dsp:txXfrm>
    </dsp:sp>
    <dsp:sp modelId="{B4CA6B99-EB4F-482C-AC53-9C73C7197D0E}">
      <dsp:nvSpPr>
        <dsp:cNvPr id="0" name=""/>
        <dsp:cNvSpPr/>
      </dsp:nvSpPr>
      <dsp:spPr>
        <a:xfrm>
          <a:off x="0" y="2956021"/>
          <a:ext cx="1880236" cy="80177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latinLnBrk="1">
            <a:lnSpc>
              <a:spcPct val="90000"/>
            </a:lnSpc>
            <a:spcBef>
              <a:spcPct val="0"/>
            </a:spcBef>
            <a:spcAft>
              <a:spcPct val="35000"/>
            </a:spcAft>
            <a:buNone/>
          </a:pPr>
          <a:r>
            <a:rPr lang="en-US" altLang="ko-KR" sz="1800" b="1" kern="1200"/>
            <a:t>CNN based</a:t>
          </a:r>
          <a:endParaRPr lang="ko-KR" altLang="en-US" sz="1800" b="1" kern="1200"/>
        </a:p>
      </dsp:txBody>
      <dsp:txXfrm>
        <a:off x="23483" y="2979504"/>
        <a:ext cx="1833270" cy="754804"/>
      </dsp:txXfrm>
    </dsp:sp>
    <dsp:sp modelId="{8597B34F-3169-44EF-9D7D-CB0633764929}">
      <dsp:nvSpPr>
        <dsp:cNvPr id="0" name=""/>
        <dsp:cNvSpPr/>
      </dsp:nvSpPr>
      <dsp:spPr>
        <a:xfrm rot="5400000">
          <a:off x="687182" y="3791516"/>
          <a:ext cx="505870" cy="6070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latinLnBrk="1">
            <a:lnSpc>
              <a:spcPct val="90000"/>
            </a:lnSpc>
            <a:spcBef>
              <a:spcPct val="0"/>
            </a:spcBef>
            <a:spcAft>
              <a:spcPct val="35000"/>
            </a:spcAft>
            <a:buNone/>
          </a:pPr>
          <a:endParaRPr lang="ko-KR" altLang="en-US" sz="1800" b="1" kern="1200"/>
        </a:p>
      </dsp:txBody>
      <dsp:txXfrm rot="-5400000">
        <a:off x="758005" y="3842103"/>
        <a:ext cx="364226" cy="354109"/>
      </dsp:txXfrm>
    </dsp:sp>
    <dsp:sp modelId="{D68F7E89-5B28-4855-BDB4-5A1A2D7E6AB8}">
      <dsp:nvSpPr>
        <dsp:cNvPr id="0" name=""/>
        <dsp:cNvSpPr/>
      </dsp:nvSpPr>
      <dsp:spPr>
        <a:xfrm>
          <a:off x="0" y="4432285"/>
          <a:ext cx="1880236" cy="801770"/>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latinLnBrk="1">
            <a:lnSpc>
              <a:spcPct val="90000"/>
            </a:lnSpc>
            <a:spcBef>
              <a:spcPct val="0"/>
            </a:spcBef>
            <a:spcAft>
              <a:spcPct val="35000"/>
            </a:spcAft>
            <a:buNone/>
          </a:pPr>
          <a:r>
            <a:rPr lang="en-US" altLang="ko-KR" sz="1800" b="1" kern="1200"/>
            <a:t>Transformer</a:t>
          </a:r>
          <a:endParaRPr lang="ko-KR" altLang="en-US" sz="1800" b="1" kern="1200"/>
        </a:p>
      </dsp:txBody>
      <dsp:txXfrm>
        <a:off x="23483" y="4455768"/>
        <a:ext cx="1833270" cy="7548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2946275" cy="496751"/>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49863" y="1"/>
            <a:ext cx="2946275" cy="496751"/>
          </a:xfrm>
          <a:prstGeom prst="rect">
            <a:avLst/>
          </a:prstGeom>
        </p:spPr>
        <p:txBody>
          <a:bodyPr vert="horz" lIns="91440" tIns="45720" rIns="91440" bIns="45720" rtlCol="0"/>
          <a:lstStyle>
            <a:lvl1pPr algn="r">
              <a:defRPr sz="1200"/>
            </a:lvl1pPr>
          </a:lstStyle>
          <a:p>
            <a:fld id="{0B20860F-028A-4283-AF5A-F8B1DC8125AD}" type="datetimeFigureOut">
              <a:rPr lang="ko-KR" altLang="en-US" smtClean="0"/>
              <a:pPr/>
              <a:t>2025-04-15</a:t>
            </a:fld>
            <a:endParaRPr lang="ko-KR" altLang="en-US"/>
          </a:p>
        </p:txBody>
      </p:sp>
      <p:sp>
        <p:nvSpPr>
          <p:cNvPr id="4" name="바닥글 개체 틀 3"/>
          <p:cNvSpPr>
            <a:spLocks noGrp="1"/>
          </p:cNvSpPr>
          <p:nvPr>
            <p:ph type="ftr" sz="quarter" idx="2"/>
          </p:nvPr>
        </p:nvSpPr>
        <p:spPr>
          <a:xfrm>
            <a:off x="1" y="9429779"/>
            <a:ext cx="2946275" cy="496751"/>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49863" y="9429779"/>
            <a:ext cx="2946275" cy="496751"/>
          </a:xfrm>
          <a:prstGeom prst="rect">
            <a:avLst/>
          </a:prstGeom>
        </p:spPr>
        <p:txBody>
          <a:bodyPr vert="horz" lIns="91440" tIns="45720" rIns="91440" bIns="45720" rtlCol="0" anchor="b"/>
          <a:lstStyle>
            <a:lvl1pPr algn="r">
              <a:defRPr sz="1200"/>
            </a:lvl1pPr>
          </a:lstStyle>
          <a:p>
            <a:fld id="{10E82619-EE40-4E47-8ED1-6ED5EE396783}" type="slidenum">
              <a:rPr lang="ko-KR" altLang="en-US" smtClean="0"/>
              <a:pPr/>
              <a:t>‹#›</a:t>
            </a:fld>
            <a:endParaRPr lang="ko-KR" altLang="en-US"/>
          </a:p>
        </p:txBody>
      </p:sp>
    </p:spTree>
    <p:extLst>
      <p:ext uri="{BB962C8B-B14F-4D97-AF65-F5344CB8AC3E}">
        <p14:creationId xmlns:p14="http://schemas.microsoft.com/office/powerpoint/2010/main" val="4279252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02T01:34:39.467"/>
    </inkml:context>
    <inkml:brush xml:id="br0">
      <inkml:brushProperty name="width" value="0.1" units="cm"/>
      <inkml:brushProperty name="height" value="0.1" units="cm"/>
    </inkml:brush>
  </inkml:definitions>
  <inkml:trace contextRef="#ctx0" brushRef="#br0">16457 760 5919 0 0,'5'-5'-1568'0'0,"11"-1"-512"0"0,13 4 1728 0 0,1 9 288 0 0,-9 2-64 0 0,-8 0 128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411"/>
          </a:xfrm>
          <a:prstGeom prst="rect">
            <a:avLst/>
          </a:prstGeom>
        </p:spPr>
        <p:txBody>
          <a:bodyPr vert="horz" lIns="93177" tIns="46589" rIns="93177" bIns="46589"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411"/>
          </a:xfrm>
          <a:prstGeom prst="rect">
            <a:avLst/>
          </a:prstGeom>
        </p:spPr>
        <p:txBody>
          <a:bodyPr vert="horz" lIns="93177" tIns="46589" rIns="93177" bIns="46589" rtlCol="0"/>
          <a:lstStyle>
            <a:lvl1pPr algn="r">
              <a:defRPr sz="1200"/>
            </a:lvl1pPr>
          </a:lstStyle>
          <a:p>
            <a:fld id="{3A634951-330F-4AD3-B740-BDDB3FC2B95C}" type="datetimeFigureOut">
              <a:rPr lang="ko-KR" altLang="en-US" smtClean="0"/>
              <a:pPr/>
              <a:t>2025-04-15</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3177" tIns="46589" rIns="93177" bIns="46589" rtlCol="0" anchor="ctr"/>
          <a:lstStyle/>
          <a:p>
            <a:endParaRPr lang="ko-KR" altLang="en-US"/>
          </a:p>
        </p:txBody>
      </p:sp>
      <p:sp>
        <p:nvSpPr>
          <p:cNvPr id="5" name="슬라이드 노트 개체 틀 4"/>
          <p:cNvSpPr>
            <a:spLocks noGrp="1"/>
          </p:cNvSpPr>
          <p:nvPr>
            <p:ph type="body" sz="quarter" idx="3"/>
          </p:nvPr>
        </p:nvSpPr>
        <p:spPr>
          <a:xfrm>
            <a:off x="679768" y="4715907"/>
            <a:ext cx="5438140" cy="4467701"/>
          </a:xfrm>
          <a:prstGeom prst="rect">
            <a:avLst/>
          </a:prstGeom>
        </p:spPr>
        <p:txBody>
          <a:bodyPr vert="horz" lIns="93177" tIns="46589" rIns="93177" bIns="46589"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30091"/>
            <a:ext cx="2945659" cy="496411"/>
          </a:xfrm>
          <a:prstGeom prst="rect">
            <a:avLst/>
          </a:prstGeom>
        </p:spPr>
        <p:txBody>
          <a:bodyPr vert="horz" lIns="93177" tIns="46589" rIns="93177" bIns="46589"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30091"/>
            <a:ext cx="2945659" cy="496411"/>
          </a:xfrm>
          <a:prstGeom prst="rect">
            <a:avLst/>
          </a:prstGeom>
        </p:spPr>
        <p:txBody>
          <a:bodyPr vert="horz" lIns="93177" tIns="46589" rIns="93177" bIns="46589" rtlCol="0" anchor="b"/>
          <a:lstStyle>
            <a:lvl1pPr algn="r">
              <a:defRPr sz="1200"/>
            </a:lvl1pPr>
          </a:lstStyle>
          <a:p>
            <a:fld id="{057EB60B-71C3-4909-85FD-B5E98959BFC9}" type="slidenum">
              <a:rPr lang="ko-KR" altLang="en-US" smtClean="0"/>
              <a:pPr/>
              <a:t>‹#›</a:t>
            </a:fld>
            <a:endParaRPr lang="ko-KR" altLang="en-US"/>
          </a:p>
        </p:txBody>
      </p:sp>
    </p:spTree>
    <p:extLst>
      <p:ext uri="{BB962C8B-B14F-4D97-AF65-F5344CB8AC3E}">
        <p14:creationId xmlns:p14="http://schemas.microsoft.com/office/powerpoint/2010/main" val="201930678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57EB60B-71C3-4909-85FD-B5E98959BFC9}" type="slidenum">
              <a:rPr lang="ko-KR" altLang="en-US" smtClean="0"/>
              <a:pPr/>
              <a:t>1</a:t>
            </a:fld>
            <a:endParaRPr lang="ko-KR" altLang="en-US"/>
          </a:p>
        </p:txBody>
      </p:sp>
    </p:spTree>
    <p:extLst>
      <p:ext uri="{BB962C8B-B14F-4D97-AF65-F5344CB8AC3E}">
        <p14:creationId xmlns:p14="http://schemas.microsoft.com/office/powerpoint/2010/main" val="226933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057EB60B-71C3-4909-85FD-B5E98959BFC9}" type="slidenum">
              <a:rPr lang="ko-KR" altLang="en-US" smtClean="0"/>
              <a:pPr/>
              <a:t>10</a:t>
            </a:fld>
            <a:endParaRPr lang="ko-KR" altLang="en-US"/>
          </a:p>
        </p:txBody>
      </p:sp>
    </p:spTree>
    <p:extLst>
      <p:ext uri="{BB962C8B-B14F-4D97-AF65-F5344CB8AC3E}">
        <p14:creationId xmlns:p14="http://schemas.microsoft.com/office/powerpoint/2010/main" val="13920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057EB60B-71C3-4909-85FD-B5E98959BFC9}" type="slidenum">
              <a:rPr lang="ko-KR" altLang="en-US" smtClean="0"/>
              <a:pPr/>
              <a:t>12</a:t>
            </a:fld>
            <a:endParaRPr lang="ko-KR" altLang="en-US"/>
          </a:p>
        </p:txBody>
      </p:sp>
    </p:spTree>
    <p:extLst>
      <p:ext uri="{BB962C8B-B14F-4D97-AF65-F5344CB8AC3E}">
        <p14:creationId xmlns:p14="http://schemas.microsoft.com/office/powerpoint/2010/main" val="265406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57EB60B-71C3-4909-85FD-B5E98959BFC9}" type="slidenum">
              <a:rPr lang="ko-KR" altLang="en-US" smtClean="0"/>
              <a:pPr/>
              <a:t>18</a:t>
            </a:fld>
            <a:endParaRPr lang="ko-KR" altLang="en-US"/>
          </a:p>
        </p:txBody>
      </p:sp>
    </p:spTree>
    <p:extLst>
      <p:ext uri="{BB962C8B-B14F-4D97-AF65-F5344CB8AC3E}">
        <p14:creationId xmlns:p14="http://schemas.microsoft.com/office/powerpoint/2010/main" val="103591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57EB60B-71C3-4909-85FD-B5E98959BFC9}" type="slidenum">
              <a:rPr lang="ko-KR" altLang="en-US" smtClean="0"/>
              <a:pPr/>
              <a:t>2</a:t>
            </a:fld>
            <a:endParaRPr lang="ko-KR" altLang="en-US"/>
          </a:p>
        </p:txBody>
      </p:sp>
    </p:spTree>
    <p:extLst>
      <p:ext uri="{BB962C8B-B14F-4D97-AF65-F5344CB8AC3E}">
        <p14:creationId xmlns:p14="http://schemas.microsoft.com/office/powerpoint/2010/main" val="2487653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57EB60B-71C3-4909-85FD-B5E98959BFC9}" type="slidenum">
              <a:rPr lang="ko-KR" altLang="en-US" smtClean="0"/>
              <a:pPr/>
              <a:t>3</a:t>
            </a:fld>
            <a:endParaRPr lang="ko-KR" altLang="en-US"/>
          </a:p>
        </p:txBody>
      </p:sp>
    </p:spTree>
    <p:extLst>
      <p:ext uri="{BB962C8B-B14F-4D97-AF65-F5344CB8AC3E}">
        <p14:creationId xmlns:p14="http://schemas.microsoft.com/office/powerpoint/2010/main" val="16533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057EB60B-71C3-4909-85FD-B5E98959BFC9}" type="slidenum">
              <a:rPr lang="ko-KR" altLang="en-US" smtClean="0"/>
              <a:pPr/>
              <a:t>4</a:t>
            </a:fld>
            <a:endParaRPr lang="ko-KR" altLang="en-US"/>
          </a:p>
        </p:txBody>
      </p:sp>
    </p:spTree>
    <p:extLst>
      <p:ext uri="{BB962C8B-B14F-4D97-AF65-F5344CB8AC3E}">
        <p14:creationId xmlns:p14="http://schemas.microsoft.com/office/powerpoint/2010/main" val="3089213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057EB60B-71C3-4909-85FD-B5E98959BFC9}" type="slidenum">
              <a:rPr lang="ko-KR" altLang="en-US" smtClean="0"/>
              <a:pPr/>
              <a:t>5</a:t>
            </a:fld>
            <a:endParaRPr lang="ko-KR" altLang="en-US"/>
          </a:p>
        </p:txBody>
      </p:sp>
    </p:spTree>
    <p:extLst>
      <p:ext uri="{BB962C8B-B14F-4D97-AF65-F5344CB8AC3E}">
        <p14:creationId xmlns:p14="http://schemas.microsoft.com/office/powerpoint/2010/main" val="3998870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single</a:t>
            </a:r>
            <a:r>
              <a:rPr lang="ko-KR" altLang="en-US"/>
              <a:t>에서 </a:t>
            </a:r>
            <a:r>
              <a:rPr lang="en-US" altLang="ko-KR"/>
              <a:t>multi-head</a:t>
            </a:r>
            <a:r>
              <a:rPr lang="ko-KR" altLang="en-US"/>
              <a:t>로 어떻게 이게 가능한건지</a:t>
            </a:r>
            <a:r>
              <a:rPr lang="en-US" altLang="ko-KR"/>
              <a:t>, </a:t>
            </a:r>
            <a:r>
              <a:rPr lang="ko-KR" altLang="en-US"/>
              <a:t>적용 시 장점이 뭔지 더 쓰면 좋을듯 </a:t>
            </a:r>
          </a:p>
        </p:txBody>
      </p:sp>
      <p:sp>
        <p:nvSpPr>
          <p:cNvPr id="4" name="슬라이드 번호 개체 틀 3"/>
          <p:cNvSpPr>
            <a:spLocks noGrp="1"/>
          </p:cNvSpPr>
          <p:nvPr>
            <p:ph type="sldNum" sz="quarter" idx="5"/>
          </p:nvPr>
        </p:nvSpPr>
        <p:spPr/>
        <p:txBody>
          <a:bodyPr/>
          <a:lstStyle/>
          <a:p>
            <a:fld id="{057EB60B-71C3-4909-85FD-B5E98959BFC9}" type="slidenum">
              <a:rPr lang="ko-KR" altLang="en-US" smtClean="0"/>
              <a:pPr/>
              <a:t>6</a:t>
            </a:fld>
            <a:endParaRPr lang="ko-KR" altLang="en-US"/>
          </a:p>
        </p:txBody>
      </p:sp>
    </p:spTree>
    <p:extLst>
      <p:ext uri="{BB962C8B-B14F-4D97-AF65-F5344CB8AC3E}">
        <p14:creationId xmlns:p14="http://schemas.microsoft.com/office/powerpoint/2010/main" val="196266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057EB60B-71C3-4909-85FD-B5E98959BFC9}" type="slidenum">
              <a:rPr lang="ko-KR" altLang="en-US" smtClean="0"/>
              <a:pPr/>
              <a:t>7</a:t>
            </a:fld>
            <a:endParaRPr lang="ko-KR" altLang="en-US"/>
          </a:p>
        </p:txBody>
      </p:sp>
    </p:spTree>
    <p:extLst>
      <p:ext uri="{BB962C8B-B14F-4D97-AF65-F5344CB8AC3E}">
        <p14:creationId xmlns:p14="http://schemas.microsoft.com/office/powerpoint/2010/main" val="415145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057EB60B-71C3-4909-85FD-B5E98959BFC9}" type="slidenum">
              <a:rPr lang="ko-KR" altLang="en-US" smtClean="0"/>
              <a:pPr/>
              <a:t>8</a:t>
            </a:fld>
            <a:endParaRPr lang="ko-KR" altLang="en-US"/>
          </a:p>
        </p:txBody>
      </p:sp>
    </p:spTree>
    <p:extLst>
      <p:ext uri="{BB962C8B-B14F-4D97-AF65-F5344CB8AC3E}">
        <p14:creationId xmlns:p14="http://schemas.microsoft.com/office/powerpoint/2010/main" val="133075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057EB60B-71C3-4909-85FD-B5E98959BFC9}" type="slidenum">
              <a:rPr lang="ko-KR" altLang="en-US" smtClean="0"/>
              <a:pPr/>
              <a:t>9</a:t>
            </a:fld>
            <a:endParaRPr lang="ko-KR" altLang="en-US"/>
          </a:p>
        </p:txBody>
      </p:sp>
    </p:spTree>
    <p:extLst>
      <p:ext uri="{BB962C8B-B14F-4D97-AF65-F5344CB8AC3E}">
        <p14:creationId xmlns:p14="http://schemas.microsoft.com/office/powerpoint/2010/main" val="1452044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B5BFED90-7364-4FDE-8BAE-ADE34AC1B1DA}" type="datetimeFigureOut">
              <a:rPr lang="ko-KR" altLang="en-US" smtClean="0"/>
              <a:pPr/>
              <a:t>2025-04-15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BBD6841-3795-4D3F-91F1-E3A2CEAB4A72}"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제목만">
    <p:spTree>
      <p:nvGrpSpPr>
        <p:cNvPr id="1" name=""/>
        <p:cNvGrpSpPr/>
        <p:nvPr/>
      </p:nvGrpSpPr>
      <p:grpSpPr>
        <a:xfrm>
          <a:off x="0" y="0"/>
          <a:ext cx="0" cy="0"/>
          <a:chOff x="0" y="0"/>
          <a:chExt cx="0" cy="0"/>
        </a:xfrm>
      </p:grpSpPr>
      <p:sp>
        <p:nvSpPr>
          <p:cNvPr id="9" name="직사각형 8"/>
          <p:cNvSpPr/>
          <p:nvPr/>
        </p:nvSpPr>
        <p:spPr>
          <a:xfrm>
            <a:off x="263352" y="221"/>
            <a:ext cx="72008"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직사각형 9"/>
          <p:cNvSpPr/>
          <p:nvPr/>
        </p:nvSpPr>
        <p:spPr>
          <a:xfrm>
            <a:off x="646451" y="221"/>
            <a:ext cx="11545549"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latin typeface="맑은 고딕" pitchFamily="50" charset="-127"/>
              <a:ea typeface="맑은 고딕" pitchFamily="50" charset="-127"/>
            </a:endParaRPr>
          </a:p>
        </p:txBody>
      </p:sp>
      <p:sp>
        <p:nvSpPr>
          <p:cNvPr id="12" name="텍스트 개체 틀 2"/>
          <p:cNvSpPr>
            <a:spLocks noGrp="1"/>
          </p:cNvSpPr>
          <p:nvPr>
            <p:ph type="body" idx="1"/>
          </p:nvPr>
        </p:nvSpPr>
        <p:spPr>
          <a:xfrm>
            <a:off x="719403" y="0"/>
            <a:ext cx="11472597" cy="548680"/>
          </a:xfrm>
        </p:spPr>
        <p:txBody>
          <a:bodyPr anchor="ctr">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14" name="타원 13"/>
          <p:cNvSpPr/>
          <p:nvPr/>
        </p:nvSpPr>
        <p:spPr>
          <a:xfrm>
            <a:off x="11604758" y="6453336"/>
            <a:ext cx="480053" cy="360040"/>
          </a:xfrm>
          <a:prstGeom prst="ellipse">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슬라이드 번호 개체 틀 5"/>
          <p:cNvSpPr>
            <a:spLocks noGrp="1"/>
          </p:cNvSpPr>
          <p:nvPr/>
        </p:nvSpPr>
        <p:spPr>
          <a:xfrm>
            <a:off x="11557981" y="6524625"/>
            <a:ext cx="586691" cy="242974"/>
          </a:xfrm>
          <a:prstGeom prst="rect">
            <a:avLst/>
          </a:prstGeom>
        </p:spPr>
        <p:txBody>
          <a:bodyPr anchor="ctr" anchorCtr="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701F53E-A65F-487F-8F8F-D40F9C63F15F}" type="slidenum">
              <a:rPr lang="ko-KR" altLang="en-US" sz="1100">
                <a:solidFill>
                  <a:prstClr val="black">
                    <a:lumMod val="75000"/>
                    <a:lumOff val="25000"/>
                  </a:prstClr>
                </a:solidFill>
                <a:latin typeface="Arial Black" pitchFamily="34" charset="0"/>
                <a:ea typeface="HY헤드라인M" pitchFamily="18" charset="-127"/>
              </a:rPr>
              <a:pPr/>
              <a:t>‹#›</a:t>
            </a:fld>
            <a:endParaRPr lang="ko-KR" altLang="en-US" sz="1400">
              <a:solidFill>
                <a:prstClr val="black">
                  <a:lumMod val="75000"/>
                  <a:lumOff val="25000"/>
                </a:prstClr>
              </a:solidFill>
              <a:latin typeface="Arial Black" pitchFamily="34" charset="0"/>
              <a:ea typeface="HY헤드라인M" pitchFamily="18" charset="-127"/>
            </a:endParaRPr>
          </a:p>
        </p:txBody>
      </p:sp>
      <p:sp>
        <p:nvSpPr>
          <p:cNvPr id="2" name="사각형: 잘린 위쪽 모서리 1">
            <a:extLst>
              <a:ext uri="{FF2B5EF4-FFF2-40B4-BE49-F238E27FC236}">
                <a16:creationId xmlns:a16="http://schemas.microsoft.com/office/drawing/2014/main" id="{889C7EAC-EBCE-39B6-5290-495B6DCE13DE}"/>
              </a:ext>
            </a:extLst>
          </p:cNvPr>
          <p:cNvSpPr/>
          <p:nvPr userDrawn="1"/>
        </p:nvSpPr>
        <p:spPr>
          <a:xfrm>
            <a:off x="4151784" y="6767599"/>
            <a:ext cx="3960440" cy="90180"/>
          </a:xfrm>
          <a:prstGeom prst="snip2SameRect">
            <a:avLst/>
          </a:prstGeom>
          <a:solidFill>
            <a:srgbClr val="15127C"/>
          </a:solidFill>
          <a:ln>
            <a:solidFill>
              <a:srgbClr val="0E0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2BE57203-96C7-9BFB-61C3-1B051CBA9C32}"/>
              </a:ext>
            </a:extLst>
          </p:cNvPr>
          <p:cNvPicPr>
            <a:picLocks noChangeAspect="1"/>
          </p:cNvPicPr>
          <p:nvPr userDrawn="1"/>
        </p:nvPicPr>
        <p:blipFill>
          <a:blip r:embed="rId2"/>
          <a:stretch>
            <a:fillRect/>
          </a:stretch>
        </p:blipFill>
        <p:spPr>
          <a:xfrm>
            <a:off x="95878" y="6475972"/>
            <a:ext cx="1123136" cy="360153"/>
          </a:xfrm>
          <a:prstGeom prst="rect">
            <a:avLst/>
          </a:prstGeom>
        </p:spPr>
      </p:pic>
    </p:spTree>
    <p:extLst>
      <p:ext uri="{BB962C8B-B14F-4D97-AF65-F5344CB8AC3E}">
        <p14:creationId xmlns:p14="http://schemas.microsoft.com/office/powerpoint/2010/main" val="252690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제목만">
    <p:spTree>
      <p:nvGrpSpPr>
        <p:cNvPr id="1" name=""/>
        <p:cNvGrpSpPr/>
        <p:nvPr/>
      </p:nvGrpSpPr>
      <p:grpSpPr>
        <a:xfrm>
          <a:off x="0" y="0"/>
          <a:ext cx="0" cy="0"/>
          <a:chOff x="0" y="0"/>
          <a:chExt cx="0" cy="0"/>
        </a:xfrm>
      </p:grpSpPr>
      <p:sp>
        <p:nvSpPr>
          <p:cNvPr id="10" name="직사각형 9"/>
          <p:cNvSpPr/>
          <p:nvPr/>
        </p:nvSpPr>
        <p:spPr>
          <a:xfrm>
            <a:off x="0" y="221"/>
            <a:ext cx="12192001"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latin typeface="맑은 고딕" pitchFamily="50" charset="-127"/>
              <a:ea typeface="맑은 고딕" pitchFamily="50" charset="-127"/>
            </a:endParaRPr>
          </a:p>
        </p:txBody>
      </p:sp>
      <p:sp>
        <p:nvSpPr>
          <p:cNvPr id="14" name="타원 13"/>
          <p:cNvSpPr/>
          <p:nvPr/>
        </p:nvSpPr>
        <p:spPr>
          <a:xfrm>
            <a:off x="11604758" y="6453336"/>
            <a:ext cx="480053" cy="360040"/>
          </a:xfrm>
          <a:prstGeom prst="ellipse">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슬라이드 번호 개체 틀 5"/>
          <p:cNvSpPr>
            <a:spLocks noGrp="1"/>
          </p:cNvSpPr>
          <p:nvPr/>
        </p:nvSpPr>
        <p:spPr>
          <a:xfrm>
            <a:off x="11557981" y="6524625"/>
            <a:ext cx="586691" cy="242974"/>
          </a:xfrm>
          <a:prstGeom prst="rect">
            <a:avLst/>
          </a:prstGeom>
        </p:spPr>
        <p:txBody>
          <a:bodyPr anchor="ctr" anchorCtr="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701F53E-A65F-487F-8F8F-D40F9C63F15F}" type="slidenum">
              <a:rPr lang="ko-KR" altLang="en-US" sz="1100">
                <a:solidFill>
                  <a:prstClr val="black">
                    <a:lumMod val="75000"/>
                    <a:lumOff val="25000"/>
                  </a:prstClr>
                </a:solidFill>
                <a:latin typeface="Arial Black" pitchFamily="34" charset="0"/>
                <a:ea typeface="HY헤드라인M" pitchFamily="18" charset="-127"/>
              </a:rPr>
              <a:pPr/>
              <a:t>‹#›</a:t>
            </a:fld>
            <a:endParaRPr lang="ko-KR" altLang="en-US" sz="1400">
              <a:solidFill>
                <a:prstClr val="black">
                  <a:lumMod val="75000"/>
                  <a:lumOff val="25000"/>
                </a:prstClr>
              </a:solidFill>
              <a:latin typeface="Arial Black" pitchFamily="34" charset="0"/>
              <a:ea typeface="HY헤드라인M" pitchFamily="18" charset="-127"/>
            </a:endParaRPr>
          </a:p>
        </p:txBody>
      </p:sp>
      <p:sp>
        <p:nvSpPr>
          <p:cNvPr id="2" name="사각형: 잘린 위쪽 모서리 1">
            <a:extLst>
              <a:ext uri="{FF2B5EF4-FFF2-40B4-BE49-F238E27FC236}">
                <a16:creationId xmlns:a16="http://schemas.microsoft.com/office/drawing/2014/main" id="{889C7EAC-EBCE-39B6-5290-495B6DCE13DE}"/>
              </a:ext>
            </a:extLst>
          </p:cNvPr>
          <p:cNvSpPr/>
          <p:nvPr userDrawn="1"/>
        </p:nvSpPr>
        <p:spPr>
          <a:xfrm>
            <a:off x="4223792" y="6767599"/>
            <a:ext cx="3960440" cy="90180"/>
          </a:xfrm>
          <a:prstGeom prst="snip2SameRect">
            <a:avLst/>
          </a:prstGeom>
          <a:solidFill>
            <a:srgbClr val="15127C"/>
          </a:solidFill>
          <a:ln>
            <a:solidFill>
              <a:srgbClr val="0E0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2BE57203-96C7-9BFB-61C3-1B051CBA9C32}"/>
              </a:ext>
            </a:extLst>
          </p:cNvPr>
          <p:cNvPicPr>
            <a:picLocks noChangeAspect="1"/>
          </p:cNvPicPr>
          <p:nvPr userDrawn="1"/>
        </p:nvPicPr>
        <p:blipFill>
          <a:blip r:embed="rId2"/>
          <a:stretch>
            <a:fillRect/>
          </a:stretch>
        </p:blipFill>
        <p:spPr>
          <a:xfrm>
            <a:off x="95878" y="6475972"/>
            <a:ext cx="1123136" cy="360153"/>
          </a:xfrm>
          <a:prstGeom prst="rect">
            <a:avLst/>
          </a:prstGeom>
        </p:spPr>
      </p:pic>
    </p:spTree>
    <p:extLst>
      <p:ext uri="{BB962C8B-B14F-4D97-AF65-F5344CB8AC3E}">
        <p14:creationId xmlns:p14="http://schemas.microsoft.com/office/powerpoint/2010/main" val="2337059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제목만">
    <p:spTree>
      <p:nvGrpSpPr>
        <p:cNvPr id="1" name=""/>
        <p:cNvGrpSpPr/>
        <p:nvPr/>
      </p:nvGrpSpPr>
      <p:grpSpPr>
        <a:xfrm>
          <a:off x="0" y="0"/>
          <a:ext cx="0" cy="0"/>
          <a:chOff x="0" y="0"/>
          <a:chExt cx="0" cy="0"/>
        </a:xfrm>
      </p:grpSpPr>
      <p:sp>
        <p:nvSpPr>
          <p:cNvPr id="10" name="직사각형 9"/>
          <p:cNvSpPr/>
          <p:nvPr/>
        </p:nvSpPr>
        <p:spPr>
          <a:xfrm>
            <a:off x="0" y="221"/>
            <a:ext cx="12192001"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latin typeface="맑은 고딕" pitchFamily="50" charset="-127"/>
              <a:ea typeface="맑은 고딕" pitchFamily="50" charset="-127"/>
            </a:endParaRPr>
          </a:p>
        </p:txBody>
      </p:sp>
      <p:sp>
        <p:nvSpPr>
          <p:cNvPr id="14" name="타원 13"/>
          <p:cNvSpPr/>
          <p:nvPr/>
        </p:nvSpPr>
        <p:spPr>
          <a:xfrm>
            <a:off x="11604758" y="6453336"/>
            <a:ext cx="480053" cy="360040"/>
          </a:xfrm>
          <a:prstGeom prst="ellipse">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슬라이드 번호 개체 틀 5"/>
          <p:cNvSpPr>
            <a:spLocks noGrp="1"/>
          </p:cNvSpPr>
          <p:nvPr/>
        </p:nvSpPr>
        <p:spPr>
          <a:xfrm>
            <a:off x="11557981" y="6524625"/>
            <a:ext cx="586691" cy="242974"/>
          </a:xfrm>
          <a:prstGeom prst="rect">
            <a:avLst/>
          </a:prstGeom>
        </p:spPr>
        <p:txBody>
          <a:bodyPr anchor="ctr" anchorCtr="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701F53E-A65F-487F-8F8F-D40F9C63F15F}" type="slidenum">
              <a:rPr lang="ko-KR" altLang="en-US" sz="1100">
                <a:solidFill>
                  <a:prstClr val="black">
                    <a:lumMod val="75000"/>
                    <a:lumOff val="25000"/>
                  </a:prstClr>
                </a:solidFill>
                <a:latin typeface="Arial Black" pitchFamily="34" charset="0"/>
                <a:ea typeface="HY헤드라인M" pitchFamily="18" charset="-127"/>
              </a:rPr>
              <a:pPr/>
              <a:t>‹#›</a:t>
            </a:fld>
            <a:endParaRPr lang="ko-KR" altLang="en-US" sz="1400">
              <a:solidFill>
                <a:prstClr val="black">
                  <a:lumMod val="75000"/>
                  <a:lumOff val="25000"/>
                </a:prstClr>
              </a:solidFill>
              <a:latin typeface="Arial Black" pitchFamily="34" charset="0"/>
              <a:ea typeface="HY헤드라인M" pitchFamily="18" charset="-127"/>
            </a:endParaRPr>
          </a:p>
        </p:txBody>
      </p:sp>
      <p:sp>
        <p:nvSpPr>
          <p:cNvPr id="2" name="사각형: 잘린 위쪽 모서리 1">
            <a:extLst>
              <a:ext uri="{FF2B5EF4-FFF2-40B4-BE49-F238E27FC236}">
                <a16:creationId xmlns:a16="http://schemas.microsoft.com/office/drawing/2014/main" id="{889C7EAC-EBCE-39B6-5290-495B6DCE13DE}"/>
              </a:ext>
            </a:extLst>
          </p:cNvPr>
          <p:cNvSpPr/>
          <p:nvPr userDrawn="1"/>
        </p:nvSpPr>
        <p:spPr>
          <a:xfrm>
            <a:off x="4223792" y="6767599"/>
            <a:ext cx="3960440" cy="90180"/>
          </a:xfrm>
          <a:prstGeom prst="snip2SameRect">
            <a:avLst/>
          </a:prstGeom>
          <a:solidFill>
            <a:srgbClr val="15127C"/>
          </a:solidFill>
          <a:ln>
            <a:solidFill>
              <a:srgbClr val="0E0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2BE57203-96C7-9BFB-61C3-1B051CBA9C32}"/>
              </a:ext>
            </a:extLst>
          </p:cNvPr>
          <p:cNvPicPr>
            <a:picLocks noChangeAspect="1"/>
          </p:cNvPicPr>
          <p:nvPr userDrawn="1"/>
        </p:nvPicPr>
        <p:blipFill>
          <a:blip r:embed="rId2"/>
          <a:stretch>
            <a:fillRect/>
          </a:stretch>
        </p:blipFill>
        <p:spPr>
          <a:xfrm>
            <a:off x="95878" y="6475972"/>
            <a:ext cx="1123136" cy="360153"/>
          </a:xfrm>
          <a:prstGeom prst="rect">
            <a:avLst/>
          </a:prstGeom>
        </p:spPr>
      </p:pic>
      <p:sp>
        <p:nvSpPr>
          <p:cNvPr id="4" name="텍스트 개체 틀 2">
            <a:extLst>
              <a:ext uri="{FF2B5EF4-FFF2-40B4-BE49-F238E27FC236}">
                <a16:creationId xmlns:a16="http://schemas.microsoft.com/office/drawing/2014/main" id="{0716E83C-B8D7-FA40-A4B4-4A722975F721}"/>
              </a:ext>
            </a:extLst>
          </p:cNvPr>
          <p:cNvSpPr>
            <a:spLocks noGrp="1"/>
          </p:cNvSpPr>
          <p:nvPr>
            <p:ph type="body" idx="1"/>
          </p:nvPr>
        </p:nvSpPr>
        <p:spPr>
          <a:xfrm>
            <a:off x="407369" y="0"/>
            <a:ext cx="11377264" cy="548680"/>
          </a:xfrm>
        </p:spPr>
        <p:txBody>
          <a:bodyPr anchor="ctr">
            <a:norm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Tree>
    <p:extLst>
      <p:ext uri="{BB962C8B-B14F-4D97-AF65-F5344CB8AC3E}">
        <p14:creationId xmlns:p14="http://schemas.microsoft.com/office/powerpoint/2010/main" val="721744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제목만">
    <p:spTree>
      <p:nvGrpSpPr>
        <p:cNvPr id="1" name=""/>
        <p:cNvGrpSpPr/>
        <p:nvPr/>
      </p:nvGrpSpPr>
      <p:grpSpPr>
        <a:xfrm>
          <a:off x="0" y="0"/>
          <a:ext cx="0" cy="0"/>
          <a:chOff x="0" y="0"/>
          <a:chExt cx="0" cy="0"/>
        </a:xfrm>
      </p:grpSpPr>
      <p:sp>
        <p:nvSpPr>
          <p:cNvPr id="10" name="직사각형 9"/>
          <p:cNvSpPr/>
          <p:nvPr/>
        </p:nvSpPr>
        <p:spPr>
          <a:xfrm>
            <a:off x="0" y="221"/>
            <a:ext cx="12192001"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latin typeface="맑은 고딕" pitchFamily="50" charset="-127"/>
              <a:ea typeface="맑은 고딕" pitchFamily="50" charset="-127"/>
            </a:endParaRPr>
          </a:p>
        </p:txBody>
      </p:sp>
      <p:sp>
        <p:nvSpPr>
          <p:cNvPr id="14" name="타원 13"/>
          <p:cNvSpPr/>
          <p:nvPr/>
        </p:nvSpPr>
        <p:spPr>
          <a:xfrm>
            <a:off x="11604758" y="6453336"/>
            <a:ext cx="480053" cy="360040"/>
          </a:xfrm>
          <a:prstGeom prst="ellipse">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슬라이드 번호 개체 틀 5"/>
          <p:cNvSpPr>
            <a:spLocks noGrp="1"/>
          </p:cNvSpPr>
          <p:nvPr/>
        </p:nvSpPr>
        <p:spPr>
          <a:xfrm>
            <a:off x="11557981" y="6524625"/>
            <a:ext cx="586691" cy="242974"/>
          </a:xfrm>
          <a:prstGeom prst="rect">
            <a:avLst/>
          </a:prstGeom>
        </p:spPr>
        <p:txBody>
          <a:bodyPr anchor="ctr" anchorCtr="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701F53E-A65F-487F-8F8F-D40F9C63F15F}" type="slidenum">
              <a:rPr lang="ko-KR" altLang="en-US" sz="1100">
                <a:solidFill>
                  <a:prstClr val="black">
                    <a:lumMod val="75000"/>
                    <a:lumOff val="25000"/>
                  </a:prstClr>
                </a:solidFill>
                <a:latin typeface="Arial Black" pitchFamily="34" charset="0"/>
                <a:ea typeface="HY헤드라인M" pitchFamily="18" charset="-127"/>
              </a:rPr>
              <a:pPr/>
              <a:t>‹#›</a:t>
            </a:fld>
            <a:endParaRPr lang="ko-KR" altLang="en-US" sz="1400">
              <a:solidFill>
                <a:prstClr val="black">
                  <a:lumMod val="75000"/>
                  <a:lumOff val="25000"/>
                </a:prstClr>
              </a:solidFill>
              <a:latin typeface="Arial Black" pitchFamily="34" charset="0"/>
              <a:ea typeface="HY헤드라인M" pitchFamily="18" charset="-127"/>
            </a:endParaRPr>
          </a:p>
        </p:txBody>
      </p:sp>
      <p:sp>
        <p:nvSpPr>
          <p:cNvPr id="2" name="사각형: 잘린 위쪽 모서리 1">
            <a:extLst>
              <a:ext uri="{FF2B5EF4-FFF2-40B4-BE49-F238E27FC236}">
                <a16:creationId xmlns:a16="http://schemas.microsoft.com/office/drawing/2014/main" id="{889C7EAC-EBCE-39B6-5290-495B6DCE13DE}"/>
              </a:ext>
            </a:extLst>
          </p:cNvPr>
          <p:cNvSpPr/>
          <p:nvPr userDrawn="1"/>
        </p:nvSpPr>
        <p:spPr>
          <a:xfrm>
            <a:off x="4223792" y="6767599"/>
            <a:ext cx="3960440" cy="90180"/>
          </a:xfrm>
          <a:prstGeom prst="snip2SameRect">
            <a:avLst/>
          </a:prstGeom>
          <a:solidFill>
            <a:srgbClr val="15127C"/>
          </a:solidFill>
          <a:ln>
            <a:solidFill>
              <a:srgbClr val="0E0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2BE57203-96C7-9BFB-61C3-1B051CBA9C32}"/>
              </a:ext>
            </a:extLst>
          </p:cNvPr>
          <p:cNvPicPr>
            <a:picLocks noChangeAspect="1"/>
          </p:cNvPicPr>
          <p:nvPr userDrawn="1"/>
        </p:nvPicPr>
        <p:blipFill>
          <a:blip r:embed="rId2"/>
          <a:stretch>
            <a:fillRect/>
          </a:stretch>
        </p:blipFill>
        <p:spPr>
          <a:xfrm>
            <a:off x="95878" y="6475972"/>
            <a:ext cx="1123136" cy="360153"/>
          </a:xfrm>
          <a:prstGeom prst="rect">
            <a:avLst/>
          </a:prstGeom>
        </p:spPr>
      </p:pic>
      <p:sp>
        <p:nvSpPr>
          <p:cNvPr id="4" name="텍스트 개체 틀 2">
            <a:extLst>
              <a:ext uri="{FF2B5EF4-FFF2-40B4-BE49-F238E27FC236}">
                <a16:creationId xmlns:a16="http://schemas.microsoft.com/office/drawing/2014/main" id="{0716E83C-B8D7-FA40-A4B4-4A722975F721}"/>
              </a:ext>
            </a:extLst>
          </p:cNvPr>
          <p:cNvSpPr>
            <a:spLocks noGrp="1"/>
          </p:cNvSpPr>
          <p:nvPr>
            <p:ph type="body" idx="1"/>
          </p:nvPr>
        </p:nvSpPr>
        <p:spPr>
          <a:xfrm>
            <a:off x="407369" y="0"/>
            <a:ext cx="11377264" cy="548680"/>
          </a:xfrm>
        </p:spPr>
        <p:txBody>
          <a:bodyPr anchor="ctr">
            <a:norm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5" name="내용 개체 틀 2">
            <a:extLst>
              <a:ext uri="{FF2B5EF4-FFF2-40B4-BE49-F238E27FC236}">
                <a16:creationId xmlns:a16="http://schemas.microsoft.com/office/drawing/2014/main" id="{672C3E59-549C-260F-CF64-D68987CFF0B5}"/>
              </a:ext>
            </a:extLst>
          </p:cNvPr>
          <p:cNvSpPr>
            <a:spLocks noGrp="1"/>
          </p:cNvSpPr>
          <p:nvPr>
            <p:ph idx="10"/>
          </p:nvPr>
        </p:nvSpPr>
        <p:spPr>
          <a:xfrm>
            <a:off x="465584" y="764704"/>
            <a:ext cx="11319048" cy="5544616"/>
          </a:xfrm>
        </p:spPr>
        <p:txBody>
          <a:bodyPr>
            <a:normAutofit/>
          </a:bodyPr>
          <a:lstStyle>
            <a:lvl1pPr marL="342900" indent="-342900" algn="just">
              <a:buFont typeface="Wingdings" panose="05000000000000000000" pitchFamily="2" charset="2"/>
              <a:buChar char="v"/>
              <a:defRPr sz="2400" b="1"/>
            </a:lvl1pPr>
            <a:lvl2pPr marL="742950" indent="-285750" algn="just">
              <a:buFont typeface="Wingdings" panose="05000000000000000000" pitchFamily="2" charset="2"/>
              <a:buChar char="§"/>
              <a:defRPr sz="2200"/>
            </a:lvl2pPr>
            <a:lvl3pPr algn="just">
              <a:defRPr sz="1800"/>
            </a:lvl3pPr>
            <a:lvl4pPr algn="just">
              <a:defRPr sz="1600"/>
            </a:lvl4pPr>
            <a:lvl5pPr algn="just">
              <a:defRPr sz="14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080687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제목만">
    <p:spTree>
      <p:nvGrpSpPr>
        <p:cNvPr id="1" name=""/>
        <p:cNvGrpSpPr/>
        <p:nvPr/>
      </p:nvGrpSpPr>
      <p:grpSpPr>
        <a:xfrm>
          <a:off x="0" y="0"/>
          <a:ext cx="0" cy="0"/>
          <a:chOff x="0" y="0"/>
          <a:chExt cx="0" cy="0"/>
        </a:xfrm>
      </p:grpSpPr>
      <p:sp>
        <p:nvSpPr>
          <p:cNvPr id="10" name="직사각형 9"/>
          <p:cNvSpPr/>
          <p:nvPr/>
        </p:nvSpPr>
        <p:spPr>
          <a:xfrm>
            <a:off x="0" y="221"/>
            <a:ext cx="12192001"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latin typeface="맑은 고딕" pitchFamily="50" charset="-127"/>
              <a:ea typeface="맑은 고딕" pitchFamily="50" charset="-127"/>
            </a:endParaRPr>
          </a:p>
        </p:txBody>
      </p:sp>
      <p:sp>
        <p:nvSpPr>
          <p:cNvPr id="14" name="타원 13"/>
          <p:cNvSpPr/>
          <p:nvPr/>
        </p:nvSpPr>
        <p:spPr>
          <a:xfrm>
            <a:off x="11604758" y="6453336"/>
            <a:ext cx="480053" cy="360040"/>
          </a:xfrm>
          <a:prstGeom prst="ellipse">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슬라이드 번호 개체 틀 5"/>
          <p:cNvSpPr>
            <a:spLocks noGrp="1"/>
          </p:cNvSpPr>
          <p:nvPr/>
        </p:nvSpPr>
        <p:spPr>
          <a:xfrm>
            <a:off x="11557981" y="6524625"/>
            <a:ext cx="586691" cy="242974"/>
          </a:xfrm>
          <a:prstGeom prst="rect">
            <a:avLst/>
          </a:prstGeom>
        </p:spPr>
        <p:txBody>
          <a:bodyPr anchor="ctr" anchorCtr="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701F53E-A65F-487F-8F8F-D40F9C63F15F}" type="slidenum">
              <a:rPr lang="ko-KR" altLang="en-US" sz="1100">
                <a:solidFill>
                  <a:prstClr val="black">
                    <a:lumMod val="75000"/>
                    <a:lumOff val="25000"/>
                  </a:prstClr>
                </a:solidFill>
                <a:latin typeface="Arial Black" pitchFamily="34" charset="0"/>
                <a:ea typeface="HY헤드라인M" pitchFamily="18" charset="-127"/>
              </a:rPr>
              <a:pPr/>
              <a:t>‹#›</a:t>
            </a:fld>
            <a:endParaRPr lang="ko-KR" altLang="en-US" sz="1400">
              <a:solidFill>
                <a:prstClr val="black">
                  <a:lumMod val="75000"/>
                  <a:lumOff val="25000"/>
                </a:prstClr>
              </a:solidFill>
              <a:latin typeface="Arial Black" pitchFamily="34" charset="0"/>
              <a:ea typeface="HY헤드라인M" pitchFamily="18" charset="-127"/>
            </a:endParaRPr>
          </a:p>
        </p:txBody>
      </p:sp>
      <p:sp>
        <p:nvSpPr>
          <p:cNvPr id="2" name="사각형: 잘린 위쪽 모서리 1">
            <a:extLst>
              <a:ext uri="{FF2B5EF4-FFF2-40B4-BE49-F238E27FC236}">
                <a16:creationId xmlns:a16="http://schemas.microsoft.com/office/drawing/2014/main" id="{889C7EAC-EBCE-39B6-5290-495B6DCE13DE}"/>
              </a:ext>
            </a:extLst>
          </p:cNvPr>
          <p:cNvSpPr/>
          <p:nvPr userDrawn="1"/>
        </p:nvSpPr>
        <p:spPr>
          <a:xfrm>
            <a:off x="4223792" y="6767599"/>
            <a:ext cx="3960440" cy="90180"/>
          </a:xfrm>
          <a:prstGeom prst="snip2SameRect">
            <a:avLst/>
          </a:prstGeom>
          <a:solidFill>
            <a:srgbClr val="15127C"/>
          </a:solidFill>
          <a:ln>
            <a:solidFill>
              <a:srgbClr val="0E0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2BE57203-96C7-9BFB-61C3-1B051CBA9C32}"/>
              </a:ext>
            </a:extLst>
          </p:cNvPr>
          <p:cNvPicPr>
            <a:picLocks noChangeAspect="1"/>
          </p:cNvPicPr>
          <p:nvPr userDrawn="1"/>
        </p:nvPicPr>
        <p:blipFill>
          <a:blip r:embed="rId2"/>
          <a:stretch>
            <a:fillRect/>
          </a:stretch>
        </p:blipFill>
        <p:spPr>
          <a:xfrm>
            <a:off x="95878" y="6475972"/>
            <a:ext cx="1123136" cy="360153"/>
          </a:xfrm>
          <a:prstGeom prst="rect">
            <a:avLst/>
          </a:prstGeom>
        </p:spPr>
      </p:pic>
      <p:sp>
        <p:nvSpPr>
          <p:cNvPr id="4" name="텍스트 개체 틀 2">
            <a:extLst>
              <a:ext uri="{FF2B5EF4-FFF2-40B4-BE49-F238E27FC236}">
                <a16:creationId xmlns:a16="http://schemas.microsoft.com/office/drawing/2014/main" id="{0716E83C-B8D7-FA40-A4B4-4A722975F721}"/>
              </a:ext>
            </a:extLst>
          </p:cNvPr>
          <p:cNvSpPr>
            <a:spLocks noGrp="1"/>
          </p:cNvSpPr>
          <p:nvPr>
            <p:ph type="body" idx="1"/>
          </p:nvPr>
        </p:nvSpPr>
        <p:spPr>
          <a:xfrm>
            <a:off x="407369" y="0"/>
            <a:ext cx="11377264" cy="548680"/>
          </a:xfrm>
        </p:spPr>
        <p:txBody>
          <a:bodyPr anchor="ctr">
            <a:norm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5" name="내용 개체 틀 2">
            <a:extLst>
              <a:ext uri="{FF2B5EF4-FFF2-40B4-BE49-F238E27FC236}">
                <a16:creationId xmlns:a16="http://schemas.microsoft.com/office/drawing/2014/main" id="{672C3E59-549C-260F-CF64-D68987CFF0B5}"/>
              </a:ext>
            </a:extLst>
          </p:cNvPr>
          <p:cNvSpPr>
            <a:spLocks noGrp="1"/>
          </p:cNvSpPr>
          <p:nvPr>
            <p:ph idx="10"/>
          </p:nvPr>
        </p:nvSpPr>
        <p:spPr>
          <a:xfrm>
            <a:off x="465584" y="764704"/>
            <a:ext cx="5558408" cy="5544616"/>
          </a:xfrm>
        </p:spPr>
        <p:txBody>
          <a:bodyPr>
            <a:normAutofit/>
          </a:bodyPr>
          <a:lstStyle>
            <a:lvl1pPr marL="342900" indent="-342900" algn="just">
              <a:buFont typeface="Wingdings" panose="05000000000000000000" pitchFamily="2" charset="2"/>
              <a:buChar char="v"/>
              <a:defRPr sz="2400" b="1"/>
            </a:lvl1pPr>
            <a:lvl2pPr marL="742950" indent="-285750" algn="just">
              <a:buFont typeface="Wingdings" panose="05000000000000000000" pitchFamily="2" charset="2"/>
              <a:buChar char="§"/>
              <a:defRPr sz="2200"/>
            </a:lvl2pPr>
            <a:lvl3pPr algn="just">
              <a:defRPr sz="1800"/>
            </a:lvl3pPr>
            <a:lvl4pPr algn="just">
              <a:defRPr sz="1600"/>
            </a:lvl4pPr>
            <a:lvl5pPr algn="just">
              <a:defRPr sz="14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743867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8_제목만">
    <p:spTree>
      <p:nvGrpSpPr>
        <p:cNvPr id="1" name=""/>
        <p:cNvGrpSpPr/>
        <p:nvPr/>
      </p:nvGrpSpPr>
      <p:grpSpPr>
        <a:xfrm>
          <a:off x="0" y="0"/>
          <a:ext cx="0" cy="0"/>
          <a:chOff x="0" y="0"/>
          <a:chExt cx="0" cy="0"/>
        </a:xfrm>
      </p:grpSpPr>
      <p:sp>
        <p:nvSpPr>
          <p:cNvPr id="10" name="직사각형 9"/>
          <p:cNvSpPr/>
          <p:nvPr/>
        </p:nvSpPr>
        <p:spPr>
          <a:xfrm>
            <a:off x="0" y="221"/>
            <a:ext cx="12192001"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latin typeface="맑은 고딕" pitchFamily="50" charset="-127"/>
              <a:ea typeface="맑은 고딕" pitchFamily="50" charset="-127"/>
            </a:endParaRPr>
          </a:p>
        </p:txBody>
      </p:sp>
      <p:sp>
        <p:nvSpPr>
          <p:cNvPr id="14" name="타원 13"/>
          <p:cNvSpPr/>
          <p:nvPr/>
        </p:nvSpPr>
        <p:spPr>
          <a:xfrm>
            <a:off x="11604758" y="6453336"/>
            <a:ext cx="480053" cy="360040"/>
          </a:xfrm>
          <a:prstGeom prst="ellipse">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슬라이드 번호 개체 틀 5"/>
          <p:cNvSpPr>
            <a:spLocks noGrp="1"/>
          </p:cNvSpPr>
          <p:nvPr/>
        </p:nvSpPr>
        <p:spPr>
          <a:xfrm>
            <a:off x="11557981" y="6524625"/>
            <a:ext cx="586691" cy="242974"/>
          </a:xfrm>
          <a:prstGeom prst="rect">
            <a:avLst/>
          </a:prstGeom>
        </p:spPr>
        <p:txBody>
          <a:bodyPr anchor="ctr" anchorCtr="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701F53E-A65F-487F-8F8F-D40F9C63F15F}" type="slidenum">
              <a:rPr lang="ko-KR" altLang="en-US" sz="1100">
                <a:solidFill>
                  <a:prstClr val="black">
                    <a:lumMod val="75000"/>
                    <a:lumOff val="25000"/>
                  </a:prstClr>
                </a:solidFill>
                <a:latin typeface="Arial Black" pitchFamily="34" charset="0"/>
                <a:ea typeface="HY헤드라인M" pitchFamily="18" charset="-127"/>
              </a:rPr>
              <a:pPr/>
              <a:t>‹#›</a:t>
            </a:fld>
            <a:endParaRPr lang="ko-KR" altLang="en-US" sz="1400">
              <a:solidFill>
                <a:prstClr val="black">
                  <a:lumMod val="75000"/>
                  <a:lumOff val="25000"/>
                </a:prstClr>
              </a:solidFill>
              <a:latin typeface="Arial Black" pitchFamily="34" charset="0"/>
              <a:ea typeface="HY헤드라인M" pitchFamily="18" charset="-127"/>
            </a:endParaRPr>
          </a:p>
        </p:txBody>
      </p:sp>
      <p:sp>
        <p:nvSpPr>
          <p:cNvPr id="2" name="사각형: 잘린 위쪽 모서리 1">
            <a:extLst>
              <a:ext uri="{FF2B5EF4-FFF2-40B4-BE49-F238E27FC236}">
                <a16:creationId xmlns:a16="http://schemas.microsoft.com/office/drawing/2014/main" id="{889C7EAC-EBCE-39B6-5290-495B6DCE13DE}"/>
              </a:ext>
            </a:extLst>
          </p:cNvPr>
          <p:cNvSpPr/>
          <p:nvPr userDrawn="1"/>
        </p:nvSpPr>
        <p:spPr>
          <a:xfrm>
            <a:off x="4223792" y="6767599"/>
            <a:ext cx="3960440" cy="90180"/>
          </a:xfrm>
          <a:prstGeom prst="snip2SameRect">
            <a:avLst/>
          </a:prstGeom>
          <a:solidFill>
            <a:srgbClr val="15127C"/>
          </a:solidFill>
          <a:ln>
            <a:solidFill>
              <a:srgbClr val="0E0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2BE57203-96C7-9BFB-61C3-1B051CBA9C32}"/>
              </a:ext>
            </a:extLst>
          </p:cNvPr>
          <p:cNvPicPr>
            <a:picLocks noChangeAspect="1"/>
          </p:cNvPicPr>
          <p:nvPr userDrawn="1"/>
        </p:nvPicPr>
        <p:blipFill>
          <a:blip r:embed="rId2"/>
          <a:stretch>
            <a:fillRect/>
          </a:stretch>
        </p:blipFill>
        <p:spPr>
          <a:xfrm>
            <a:off x="95878" y="6475972"/>
            <a:ext cx="1123136" cy="360153"/>
          </a:xfrm>
          <a:prstGeom prst="rect">
            <a:avLst/>
          </a:prstGeom>
        </p:spPr>
      </p:pic>
      <p:sp>
        <p:nvSpPr>
          <p:cNvPr id="4" name="텍스트 개체 틀 2">
            <a:extLst>
              <a:ext uri="{FF2B5EF4-FFF2-40B4-BE49-F238E27FC236}">
                <a16:creationId xmlns:a16="http://schemas.microsoft.com/office/drawing/2014/main" id="{0716E83C-B8D7-FA40-A4B4-4A722975F721}"/>
              </a:ext>
            </a:extLst>
          </p:cNvPr>
          <p:cNvSpPr>
            <a:spLocks noGrp="1"/>
          </p:cNvSpPr>
          <p:nvPr>
            <p:ph type="body" idx="1"/>
          </p:nvPr>
        </p:nvSpPr>
        <p:spPr>
          <a:xfrm>
            <a:off x="407369" y="0"/>
            <a:ext cx="11377264" cy="548680"/>
          </a:xfrm>
        </p:spPr>
        <p:txBody>
          <a:bodyPr anchor="ctr">
            <a:normAutofit/>
          </a:bodyPr>
          <a:lstStyle>
            <a:lvl1pPr marL="0" indent="0" algn="ctr">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5" name="내용 개체 틀 2">
            <a:extLst>
              <a:ext uri="{FF2B5EF4-FFF2-40B4-BE49-F238E27FC236}">
                <a16:creationId xmlns:a16="http://schemas.microsoft.com/office/drawing/2014/main" id="{672C3E59-549C-260F-CF64-D68987CFF0B5}"/>
              </a:ext>
            </a:extLst>
          </p:cNvPr>
          <p:cNvSpPr>
            <a:spLocks noGrp="1"/>
          </p:cNvSpPr>
          <p:nvPr>
            <p:ph idx="10"/>
          </p:nvPr>
        </p:nvSpPr>
        <p:spPr>
          <a:xfrm>
            <a:off x="465584" y="764704"/>
            <a:ext cx="5558408" cy="5544616"/>
          </a:xfrm>
        </p:spPr>
        <p:txBody>
          <a:bodyPr>
            <a:normAutofit/>
          </a:bodyPr>
          <a:lstStyle>
            <a:lvl1pPr marL="342900" indent="-342900" algn="just">
              <a:buFont typeface="Wingdings" panose="05000000000000000000" pitchFamily="2" charset="2"/>
              <a:buChar char="v"/>
              <a:defRPr sz="2400" b="1"/>
            </a:lvl1pPr>
            <a:lvl2pPr marL="742950" indent="-285750" algn="just">
              <a:buFont typeface="Wingdings" panose="05000000000000000000" pitchFamily="2" charset="2"/>
              <a:buChar char="§"/>
              <a:defRPr sz="2200"/>
            </a:lvl2pPr>
            <a:lvl3pPr algn="just">
              <a:defRPr sz="1800"/>
            </a:lvl3pPr>
            <a:lvl4pPr algn="just">
              <a:defRPr sz="1600"/>
            </a:lvl4pPr>
            <a:lvl5pPr algn="just">
              <a:defRPr sz="14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2">
            <a:extLst>
              <a:ext uri="{FF2B5EF4-FFF2-40B4-BE49-F238E27FC236}">
                <a16:creationId xmlns:a16="http://schemas.microsoft.com/office/drawing/2014/main" id="{5DBE6DDA-23BE-744D-8DF8-F443EB1EAB8D}"/>
              </a:ext>
            </a:extLst>
          </p:cNvPr>
          <p:cNvSpPr>
            <a:spLocks noGrp="1"/>
          </p:cNvSpPr>
          <p:nvPr>
            <p:ph idx="11"/>
          </p:nvPr>
        </p:nvSpPr>
        <p:spPr>
          <a:xfrm>
            <a:off x="6204012" y="763178"/>
            <a:ext cx="5558408" cy="5544616"/>
          </a:xfrm>
        </p:spPr>
        <p:txBody>
          <a:bodyPr>
            <a:normAutofit/>
          </a:bodyPr>
          <a:lstStyle>
            <a:lvl1pPr marL="342900" indent="-342900" algn="just">
              <a:buFont typeface="Wingdings" panose="05000000000000000000" pitchFamily="2" charset="2"/>
              <a:buChar char="v"/>
              <a:defRPr sz="2400" b="1"/>
            </a:lvl1pPr>
            <a:lvl2pPr marL="742950" indent="-285750" algn="just">
              <a:buFont typeface="Wingdings" panose="05000000000000000000" pitchFamily="2" charset="2"/>
              <a:buChar char="§"/>
              <a:defRPr sz="2200"/>
            </a:lvl2pPr>
            <a:lvl3pPr algn="just">
              <a:defRPr sz="1800"/>
            </a:lvl3pPr>
            <a:lvl4pPr algn="just">
              <a:defRPr sz="1600"/>
            </a:lvl4pPr>
            <a:lvl5pPr algn="just">
              <a:defRPr sz="14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115766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6_제목만">
    <p:spTree>
      <p:nvGrpSpPr>
        <p:cNvPr id="1" name=""/>
        <p:cNvGrpSpPr/>
        <p:nvPr/>
      </p:nvGrpSpPr>
      <p:grpSpPr>
        <a:xfrm>
          <a:off x="0" y="0"/>
          <a:ext cx="0" cy="0"/>
          <a:chOff x="0" y="0"/>
          <a:chExt cx="0" cy="0"/>
        </a:xfrm>
      </p:grpSpPr>
      <p:sp>
        <p:nvSpPr>
          <p:cNvPr id="10" name="직사각형 9"/>
          <p:cNvSpPr/>
          <p:nvPr/>
        </p:nvSpPr>
        <p:spPr>
          <a:xfrm>
            <a:off x="609601" y="221"/>
            <a:ext cx="11355900"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latin typeface="맑은 고딕" pitchFamily="50" charset="-127"/>
              <a:ea typeface="맑은 고딕" pitchFamily="50" charset="-127"/>
            </a:endParaRPr>
          </a:p>
        </p:txBody>
      </p:sp>
      <p:sp>
        <p:nvSpPr>
          <p:cNvPr id="12" name="텍스트 개체 틀 2"/>
          <p:cNvSpPr>
            <a:spLocks noGrp="1"/>
          </p:cNvSpPr>
          <p:nvPr>
            <p:ph type="body" idx="1"/>
          </p:nvPr>
        </p:nvSpPr>
        <p:spPr>
          <a:xfrm>
            <a:off x="609601" y="0"/>
            <a:ext cx="11355900" cy="548680"/>
          </a:xfrm>
        </p:spPr>
        <p:txBody>
          <a:bodyPr anchor="ctr">
            <a:normAutofit/>
          </a:bodyP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14" name="타원 13"/>
          <p:cNvSpPr/>
          <p:nvPr/>
        </p:nvSpPr>
        <p:spPr>
          <a:xfrm>
            <a:off x="11604758" y="6453336"/>
            <a:ext cx="480053" cy="360040"/>
          </a:xfrm>
          <a:prstGeom prst="ellipse">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슬라이드 번호 개체 틀 5"/>
          <p:cNvSpPr>
            <a:spLocks noGrp="1"/>
          </p:cNvSpPr>
          <p:nvPr/>
        </p:nvSpPr>
        <p:spPr>
          <a:xfrm>
            <a:off x="11557981" y="6524625"/>
            <a:ext cx="586691" cy="242974"/>
          </a:xfrm>
          <a:prstGeom prst="rect">
            <a:avLst/>
          </a:prstGeom>
        </p:spPr>
        <p:txBody>
          <a:bodyPr anchor="ctr" anchorCtr="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701F53E-A65F-487F-8F8F-D40F9C63F15F}" type="slidenum">
              <a:rPr lang="ko-KR" altLang="en-US" sz="1100">
                <a:solidFill>
                  <a:prstClr val="black">
                    <a:lumMod val="75000"/>
                    <a:lumOff val="25000"/>
                  </a:prstClr>
                </a:solidFill>
                <a:latin typeface="Arial Black" pitchFamily="34" charset="0"/>
                <a:ea typeface="HY헤드라인M" pitchFamily="18" charset="-127"/>
              </a:rPr>
              <a:pPr/>
              <a:t>‹#›</a:t>
            </a:fld>
            <a:endParaRPr lang="ko-KR" altLang="en-US" sz="1400">
              <a:solidFill>
                <a:prstClr val="black">
                  <a:lumMod val="75000"/>
                  <a:lumOff val="25000"/>
                </a:prstClr>
              </a:solidFill>
              <a:latin typeface="Arial Black" pitchFamily="34" charset="0"/>
              <a:ea typeface="HY헤드라인M" pitchFamily="18" charset="-127"/>
            </a:endParaRPr>
          </a:p>
        </p:txBody>
      </p:sp>
      <p:sp>
        <p:nvSpPr>
          <p:cNvPr id="7" name="내용 개체 틀 2"/>
          <p:cNvSpPr>
            <a:spLocks noGrp="1"/>
          </p:cNvSpPr>
          <p:nvPr>
            <p:ph idx="10"/>
          </p:nvPr>
        </p:nvSpPr>
        <p:spPr>
          <a:xfrm>
            <a:off x="609600" y="764704"/>
            <a:ext cx="11319048" cy="5544616"/>
          </a:xfrm>
        </p:spPr>
        <p:txBody>
          <a:bodyPr>
            <a:normAutofit/>
          </a:bodyPr>
          <a:lstStyle>
            <a:lvl1pPr marL="342900" indent="-342900">
              <a:buFont typeface="Wingdings" panose="05000000000000000000" pitchFamily="2" charset="2"/>
              <a:buChar char="v"/>
              <a:defRPr sz="2400" b="1"/>
            </a:lvl1pPr>
            <a:lvl2pPr marL="742950" indent="-285750">
              <a:buFont typeface="Wingdings" panose="05000000000000000000" pitchFamily="2" charset="2"/>
              <a:buChar char="§"/>
              <a:defRPr sz="2200"/>
            </a:lvl2pPr>
            <a:lvl3pPr>
              <a:defRPr sz="1800"/>
            </a:lvl3pPr>
            <a:lvl4pPr>
              <a:defRPr sz="1600"/>
            </a:lvl4pPr>
            <a:lvl5pPr>
              <a:defRPr sz="14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pic>
        <p:nvPicPr>
          <p:cNvPr id="11" name="그림 10"/>
          <p:cNvPicPr>
            <a:picLocks noChangeAspect="1"/>
          </p:cNvPicPr>
          <p:nvPr userDrawn="1"/>
        </p:nvPicPr>
        <p:blipFill>
          <a:blip r:embed="rId2"/>
          <a:stretch>
            <a:fillRect/>
          </a:stretch>
        </p:blipFill>
        <p:spPr>
          <a:xfrm>
            <a:off x="35496" y="6450094"/>
            <a:ext cx="1123136" cy="360153"/>
          </a:xfrm>
          <a:prstGeom prst="rect">
            <a:avLst/>
          </a:prstGeom>
        </p:spPr>
      </p:pic>
      <p:sp>
        <p:nvSpPr>
          <p:cNvPr id="2" name="직사각형 1">
            <a:extLst>
              <a:ext uri="{FF2B5EF4-FFF2-40B4-BE49-F238E27FC236}">
                <a16:creationId xmlns:a16="http://schemas.microsoft.com/office/drawing/2014/main" id="{928CBDB0-F04C-4230-1C0E-14D56C8E2029}"/>
              </a:ext>
            </a:extLst>
          </p:cNvPr>
          <p:cNvSpPr/>
          <p:nvPr userDrawn="1"/>
        </p:nvSpPr>
        <p:spPr>
          <a:xfrm>
            <a:off x="263352" y="221"/>
            <a:ext cx="72008"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사각형: 잘린 위쪽 모서리 3">
            <a:extLst>
              <a:ext uri="{FF2B5EF4-FFF2-40B4-BE49-F238E27FC236}">
                <a16:creationId xmlns:a16="http://schemas.microsoft.com/office/drawing/2014/main" id="{93897BFA-69B5-0F19-AEAA-E6141B5763E0}"/>
              </a:ext>
            </a:extLst>
          </p:cNvPr>
          <p:cNvSpPr/>
          <p:nvPr userDrawn="1"/>
        </p:nvSpPr>
        <p:spPr>
          <a:xfrm>
            <a:off x="4151784" y="6767599"/>
            <a:ext cx="3960440" cy="90180"/>
          </a:xfrm>
          <a:prstGeom prst="snip2SameRect">
            <a:avLst/>
          </a:prstGeom>
          <a:solidFill>
            <a:srgbClr val="15127C"/>
          </a:solidFill>
          <a:ln>
            <a:solidFill>
              <a:srgbClr val="0E0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0_제목만">
    <p:spTree>
      <p:nvGrpSpPr>
        <p:cNvPr id="1" name=""/>
        <p:cNvGrpSpPr/>
        <p:nvPr/>
      </p:nvGrpSpPr>
      <p:grpSpPr>
        <a:xfrm>
          <a:off x="0" y="0"/>
          <a:ext cx="0" cy="0"/>
          <a:chOff x="0" y="0"/>
          <a:chExt cx="0" cy="0"/>
        </a:xfrm>
      </p:grpSpPr>
      <p:sp>
        <p:nvSpPr>
          <p:cNvPr id="10" name="직사각형 9"/>
          <p:cNvSpPr/>
          <p:nvPr/>
        </p:nvSpPr>
        <p:spPr>
          <a:xfrm>
            <a:off x="609599" y="221"/>
            <a:ext cx="11319049"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latin typeface="맑은 고딕" pitchFamily="50" charset="-127"/>
              <a:ea typeface="맑은 고딕" pitchFamily="50" charset="-127"/>
            </a:endParaRPr>
          </a:p>
        </p:txBody>
      </p:sp>
      <p:sp>
        <p:nvSpPr>
          <p:cNvPr id="12" name="텍스트 개체 틀 2"/>
          <p:cNvSpPr>
            <a:spLocks noGrp="1"/>
          </p:cNvSpPr>
          <p:nvPr>
            <p:ph type="body" idx="1"/>
          </p:nvPr>
        </p:nvSpPr>
        <p:spPr>
          <a:xfrm>
            <a:off x="609601" y="0"/>
            <a:ext cx="11319047" cy="548680"/>
          </a:xfrm>
        </p:spPr>
        <p:txBody>
          <a:bodyPr anchor="ctr">
            <a:normAutofit/>
          </a:bodyP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14" name="타원 13"/>
          <p:cNvSpPr/>
          <p:nvPr/>
        </p:nvSpPr>
        <p:spPr>
          <a:xfrm>
            <a:off x="11604758" y="6453336"/>
            <a:ext cx="480053" cy="360040"/>
          </a:xfrm>
          <a:prstGeom prst="ellipse">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슬라이드 번호 개체 틀 5"/>
          <p:cNvSpPr>
            <a:spLocks noGrp="1"/>
          </p:cNvSpPr>
          <p:nvPr/>
        </p:nvSpPr>
        <p:spPr>
          <a:xfrm>
            <a:off x="11557981" y="6524625"/>
            <a:ext cx="586691" cy="242974"/>
          </a:xfrm>
          <a:prstGeom prst="rect">
            <a:avLst/>
          </a:prstGeom>
        </p:spPr>
        <p:txBody>
          <a:bodyPr anchor="ctr" anchorCtr="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701F53E-A65F-487F-8F8F-D40F9C63F15F}" type="slidenum">
              <a:rPr lang="ko-KR" altLang="en-US" sz="1100">
                <a:solidFill>
                  <a:prstClr val="black">
                    <a:lumMod val="75000"/>
                    <a:lumOff val="25000"/>
                  </a:prstClr>
                </a:solidFill>
                <a:latin typeface="Arial Black" pitchFamily="34" charset="0"/>
                <a:ea typeface="HY헤드라인M" pitchFamily="18" charset="-127"/>
              </a:rPr>
              <a:pPr/>
              <a:t>‹#›</a:t>
            </a:fld>
            <a:endParaRPr lang="ko-KR" altLang="en-US" sz="1400">
              <a:solidFill>
                <a:prstClr val="black">
                  <a:lumMod val="75000"/>
                  <a:lumOff val="25000"/>
                </a:prstClr>
              </a:solidFill>
              <a:latin typeface="Arial Black" pitchFamily="34" charset="0"/>
              <a:ea typeface="HY헤드라인M" pitchFamily="18" charset="-127"/>
            </a:endParaRPr>
          </a:p>
        </p:txBody>
      </p:sp>
      <p:sp>
        <p:nvSpPr>
          <p:cNvPr id="7" name="내용 개체 틀 2"/>
          <p:cNvSpPr>
            <a:spLocks noGrp="1"/>
          </p:cNvSpPr>
          <p:nvPr>
            <p:ph idx="10"/>
          </p:nvPr>
        </p:nvSpPr>
        <p:spPr>
          <a:xfrm>
            <a:off x="609600" y="764704"/>
            <a:ext cx="11319048" cy="5544616"/>
          </a:xfrm>
        </p:spPr>
        <p:txBody>
          <a:bodyPr>
            <a:normAutofit/>
          </a:bodyPr>
          <a:lstStyle>
            <a:lvl1pPr marL="342900" indent="-342900">
              <a:buFont typeface="Wingdings" panose="05000000000000000000" pitchFamily="2" charset="2"/>
              <a:buChar char="v"/>
              <a:defRPr sz="2400" b="1"/>
            </a:lvl1pPr>
            <a:lvl2pPr marL="742950" indent="-285750">
              <a:buFont typeface="Wingdings" panose="05000000000000000000" pitchFamily="2" charset="2"/>
              <a:buChar char="§"/>
              <a:defRPr sz="2200"/>
            </a:lvl2pPr>
            <a:lvl3pPr>
              <a:defRPr sz="1800"/>
            </a:lvl3pPr>
            <a:lvl4pPr>
              <a:defRPr sz="1600"/>
            </a:lvl4pPr>
            <a:lvl5pPr>
              <a:defRPr sz="14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pic>
        <p:nvPicPr>
          <p:cNvPr id="11" name="그림 10"/>
          <p:cNvPicPr>
            <a:picLocks noChangeAspect="1"/>
          </p:cNvPicPr>
          <p:nvPr userDrawn="1"/>
        </p:nvPicPr>
        <p:blipFill>
          <a:blip r:embed="rId2"/>
          <a:stretch>
            <a:fillRect/>
          </a:stretch>
        </p:blipFill>
        <p:spPr>
          <a:xfrm>
            <a:off x="35496" y="6450094"/>
            <a:ext cx="1123136" cy="360153"/>
          </a:xfrm>
          <a:prstGeom prst="rect">
            <a:avLst/>
          </a:prstGeom>
        </p:spPr>
      </p:pic>
      <p:sp>
        <p:nvSpPr>
          <p:cNvPr id="2" name="직사각형 1">
            <a:extLst>
              <a:ext uri="{FF2B5EF4-FFF2-40B4-BE49-F238E27FC236}">
                <a16:creationId xmlns:a16="http://schemas.microsoft.com/office/drawing/2014/main" id="{928CBDB0-F04C-4230-1C0E-14D56C8E2029}"/>
              </a:ext>
            </a:extLst>
          </p:cNvPr>
          <p:cNvSpPr/>
          <p:nvPr userDrawn="1"/>
        </p:nvSpPr>
        <p:spPr>
          <a:xfrm>
            <a:off x="186258" y="221"/>
            <a:ext cx="72008"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직사각형 2">
            <a:extLst>
              <a:ext uri="{FF2B5EF4-FFF2-40B4-BE49-F238E27FC236}">
                <a16:creationId xmlns:a16="http://schemas.microsoft.com/office/drawing/2014/main" id="{FF84E4D0-7EEB-2A03-20BA-B3C174022BD6}"/>
              </a:ext>
            </a:extLst>
          </p:cNvPr>
          <p:cNvSpPr/>
          <p:nvPr userDrawn="1"/>
        </p:nvSpPr>
        <p:spPr>
          <a:xfrm>
            <a:off x="338658" y="2553"/>
            <a:ext cx="72008"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사각형: 잘린 위쪽 모서리 3">
            <a:extLst>
              <a:ext uri="{FF2B5EF4-FFF2-40B4-BE49-F238E27FC236}">
                <a16:creationId xmlns:a16="http://schemas.microsoft.com/office/drawing/2014/main" id="{5D676B40-CAA5-F673-B99A-4932B182FCCA}"/>
              </a:ext>
            </a:extLst>
          </p:cNvPr>
          <p:cNvSpPr/>
          <p:nvPr userDrawn="1"/>
        </p:nvSpPr>
        <p:spPr>
          <a:xfrm>
            <a:off x="4151784" y="6767599"/>
            <a:ext cx="3960440" cy="90180"/>
          </a:xfrm>
          <a:prstGeom prst="snip2SameRect">
            <a:avLst/>
          </a:prstGeom>
          <a:solidFill>
            <a:srgbClr val="15127C"/>
          </a:solidFill>
          <a:ln>
            <a:solidFill>
              <a:srgbClr val="0E0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4576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1_제목만">
    <p:spTree>
      <p:nvGrpSpPr>
        <p:cNvPr id="1" name=""/>
        <p:cNvGrpSpPr/>
        <p:nvPr/>
      </p:nvGrpSpPr>
      <p:grpSpPr>
        <a:xfrm>
          <a:off x="0" y="0"/>
          <a:ext cx="0" cy="0"/>
          <a:chOff x="0" y="0"/>
          <a:chExt cx="0" cy="0"/>
        </a:xfrm>
      </p:grpSpPr>
      <p:sp>
        <p:nvSpPr>
          <p:cNvPr id="10" name="직사각형 9"/>
          <p:cNvSpPr/>
          <p:nvPr/>
        </p:nvSpPr>
        <p:spPr>
          <a:xfrm>
            <a:off x="600427" y="221"/>
            <a:ext cx="11328221"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latin typeface="맑은 고딕" pitchFamily="50" charset="-127"/>
              <a:ea typeface="맑은 고딕" pitchFamily="50" charset="-127"/>
            </a:endParaRPr>
          </a:p>
        </p:txBody>
      </p:sp>
      <p:sp>
        <p:nvSpPr>
          <p:cNvPr id="12" name="텍스트 개체 틀 2"/>
          <p:cNvSpPr>
            <a:spLocks noGrp="1"/>
          </p:cNvSpPr>
          <p:nvPr>
            <p:ph type="body" idx="1"/>
          </p:nvPr>
        </p:nvSpPr>
        <p:spPr>
          <a:xfrm>
            <a:off x="609601" y="0"/>
            <a:ext cx="11319048" cy="548680"/>
          </a:xfrm>
        </p:spPr>
        <p:txBody>
          <a:bodyPr anchor="ctr">
            <a:normAutofit/>
          </a:bodyP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14" name="타원 13"/>
          <p:cNvSpPr/>
          <p:nvPr/>
        </p:nvSpPr>
        <p:spPr>
          <a:xfrm>
            <a:off x="11604758" y="6453336"/>
            <a:ext cx="480053" cy="360040"/>
          </a:xfrm>
          <a:prstGeom prst="ellipse">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슬라이드 번호 개체 틀 5"/>
          <p:cNvSpPr>
            <a:spLocks noGrp="1"/>
          </p:cNvSpPr>
          <p:nvPr/>
        </p:nvSpPr>
        <p:spPr>
          <a:xfrm>
            <a:off x="11557981" y="6524625"/>
            <a:ext cx="586691" cy="242974"/>
          </a:xfrm>
          <a:prstGeom prst="rect">
            <a:avLst/>
          </a:prstGeom>
        </p:spPr>
        <p:txBody>
          <a:bodyPr anchor="ctr" anchorCtr="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701F53E-A65F-487F-8F8F-D40F9C63F15F}" type="slidenum">
              <a:rPr lang="ko-KR" altLang="en-US" sz="1100">
                <a:solidFill>
                  <a:prstClr val="black">
                    <a:lumMod val="75000"/>
                    <a:lumOff val="25000"/>
                  </a:prstClr>
                </a:solidFill>
                <a:latin typeface="Arial Black" pitchFamily="34" charset="0"/>
                <a:ea typeface="HY헤드라인M" pitchFamily="18" charset="-127"/>
              </a:rPr>
              <a:pPr/>
              <a:t>‹#›</a:t>
            </a:fld>
            <a:endParaRPr lang="ko-KR" altLang="en-US" sz="1400">
              <a:solidFill>
                <a:prstClr val="black">
                  <a:lumMod val="75000"/>
                  <a:lumOff val="25000"/>
                </a:prstClr>
              </a:solidFill>
              <a:latin typeface="Arial Black" pitchFamily="34" charset="0"/>
              <a:ea typeface="HY헤드라인M" pitchFamily="18" charset="-127"/>
            </a:endParaRPr>
          </a:p>
        </p:txBody>
      </p:sp>
      <p:sp>
        <p:nvSpPr>
          <p:cNvPr id="7" name="내용 개체 틀 2"/>
          <p:cNvSpPr>
            <a:spLocks noGrp="1"/>
          </p:cNvSpPr>
          <p:nvPr>
            <p:ph idx="10"/>
          </p:nvPr>
        </p:nvSpPr>
        <p:spPr>
          <a:xfrm>
            <a:off x="609600" y="764704"/>
            <a:ext cx="11319048" cy="5544616"/>
          </a:xfrm>
        </p:spPr>
        <p:txBody>
          <a:bodyPr>
            <a:normAutofit/>
          </a:bodyPr>
          <a:lstStyle>
            <a:lvl1pPr marL="342900" indent="-342900">
              <a:buFont typeface="Wingdings" panose="05000000000000000000" pitchFamily="2" charset="2"/>
              <a:buChar char="v"/>
              <a:defRPr sz="2400" b="1"/>
            </a:lvl1pPr>
            <a:lvl2pPr marL="742950" indent="-285750">
              <a:buFont typeface="Wingdings" panose="05000000000000000000" pitchFamily="2" charset="2"/>
              <a:buChar char="§"/>
              <a:defRPr sz="2200"/>
            </a:lvl2pPr>
            <a:lvl3pPr>
              <a:defRPr sz="1800"/>
            </a:lvl3pPr>
            <a:lvl4pPr>
              <a:defRPr sz="1600"/>
            </a:lvl4pPr>
            <a:lvl5pPr>
              <a:defRPr sz="14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pic>
        <p:nvPicPr>
          <p:cNvPr id="11" name="그림 10"/>
          <p:cNvPicPr>
            <a:picLocks noChangeAspect="1"/>
          </p:cNvPicPr>
          <p:nvPr userDrawn="1"/>
        </p:nvPicPr>
        <p:blipFill>
          <a:blip r:embed="rId2"/>
          <a:stretch>
            <a:fillRect/>
          </a:stretch>
        </p:blipFill>
        <p:spPr>
          <a:xfrm>
            <a:off x="35496" y="6450094"/>
            <a:ext cx="1123136" cy="360153"/>
          </a:xfrm>
          <a:prstGeom prst="rect">
            <a:avLst/>
          </a:prstGeom>
        </p:spPr>
      </p:pic>
      <p:sp>
        <p:nvSpPr>
          <p:cNvPr id="2" name="직사각형 1">
            <a:extLst>
              <a:ext uri="{FF2B5EF4-FFF2-40B4-BE49-F238E27FC236}">
                <a16:creationId xmlns:a16="http://schemas.microsoft.com/office/drawing/2014/main" id="{928CBDB0-F04C-4230-1C0E-14D56C8E2029}"/>
              </a:ext>
            </a:extLst>
          </p:cNvPr>
          <p:cNvSpPr/>
          <p:nvPr userDrawn="1"/>
        </p:nvSpPr>
        <p:spPr>
          <a:xfrm>
            <a:off x="153984" y="221"/>
            <a:ext cx="72008"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직사각형 2">
            <a:extLst>
              <a:ext uri="{FF2B5EF4-FFF2-40B4-BE49-F238E27FC236}">
                <a16:creationId xmlns:a16="http://schemas.microsoft.com/office/drawing/2014/main" id="{FF84E4D0-7EEB-2A03-20BA-B3C174022BD6}"/>
              </a:ext>
            </a:extLst>
          </p:cNvPr>
          <p:cNvSpPr/>
          <p:nvPr userDrawn="1"/>
        </p:nvSpPr>
        <p:spPr>
          <a:xfrm>
            <a:off x="306384" y="2553"/>
            <a:ext cx="72008"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직사각형 3">
            <a:extLst>
              <a:ext uri="{FF2B5EF4-FFF2-40B4-BE49-F238E27FC236}">
                <a16:creationId xmlns:a16="http://schemas.microsoft.com/office/drawing/2014/main" id="{396B1F48-E434-675A-AF93-A7CF74F8915B}"/>
              </a:ext>
            </a:extLst>
          </p:cNvPr>
          <p:cNvSpPr/>
          <p:nvPr userDrawn="1"/>
        </p:nvSpPr>
        <p:spPr>
          <a:xfrm>
            <a:off x="448026" y="2614"/>
            <a:ext cx="72008"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사각형: 잘린 위쪽 모서리 4">
            <a:extLst>
              <a:ext uri="{FF2B5EF4-FFF2-40B4-BE49-F238E27FC236}">
                <a16:creationId xmlns:a16="http://schemas.microsoft.com/office/drawing/2014/main" id="{4ABBE146-B200-F336-7B16-A5880D6F54C3}"/>
              </a:ext>
            </a:extLst>
          </p:cNvPr>
          <p:cNvSpPr/>
          <p:nvPr userDrawn="1"/>
        </p:nvSpPr>
        <p:spPr>
          <a:xfrm>
            <a:off x="4151784" y="6767599"/>
            <a:ext cx="3960440" cy="90180"/>
          </a:xfrm>
          <a:prstGeom prst="snip2SameRect">
            <a:avLst/>
          </a:prstGeom>
          <a:solidFill>
            <a:srgbClr val="15127C"/>
          </a:solidFill>
          <a:ln>
            <a:solidFill>
              <a:srgbClr val="0E0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506213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2_제목만">
    <p:spTree>
      <p:nvGrpSpPr>
        <p:cNvPr id="1" name=""/>
        <p:cNvGrpSpPr/>
        <p:nvPr/>
      </p:nvGrpSpPr>
      <p:grpSpPr>
        <a:xfrm>
          <a:off x="0" y="0"/>
          <a:ext cx="0" cy="0"/>
          <a:chOff x="0" y="0"/>
          <a:chExt cx="0" cy="0"/>
        </a:xfrm>
      </p:grpSpPr>
      <p:sp>
        <p:nvSpPr>
          <p:cNvPr id="10" name="직사각형 9"/>
          <p:cNvSpPr/>
          <p:nvPr/>
        </p:nvSpPr>
        <p:spPr>
          <a:xfrm>
            <a:off x="609600" y="221"/>
            <a:ext cx="11355900"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latin typeface="맑은 고딕" pitchFamily="50" charset="-127"/>
              <a:ea typeface="맑은 고딕" pitchFamily="50" charset="-127"/>
            </a:endParaRPr>
          </a:p>
        </p:txBody>
      </p:sp>
      <p:sp>
        <p:nvSpPr>
          <p:cNvPr id="12" name="텍스트 개체 틀 2"/>
          <p:cNvSpPr>
            <a:spLocks noGrp="1"/>
          </p:cNvSpPr>
          <p:nvPr>
            <p:ph type="body" idx="1"/>
          </p:nvPr>
        </p:nvSpPr>
        <p:spPr>
          <a:xfrm>
            <a:off x="609601" y="0"/>
            <a:ext cx="11319048" cy="548680"/>
          </a:xfrm>
        </p:spPr>
        <p:txBody>
          <a:bodyPr anchor="ctr">
            <a:normAutofit/>
          </a:bodyP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14" name="타원 13"/>
          <p:cNvSpPr/>
          <p:nvPr/>
        </p:nvSpPr>
        <p:spPr>
          <a:xfrm>
            <a:off x="11604758" y="6453336"/>
            <a:ext cx="480053" cy="360040"/>
          </a:xfrm>
          <a:prstGeom prst="ellipse">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슬라이드 번호 개체 틀 5"/>
          <p:cNvSpPr>
            <a:spLocks noGrp="1"/>
          </p:cNvSpPr>
          <p:nvPr/>
        </p:nvSpPr>
        <p:spPr>
          <a:xfrm>
            <a:off x="11557981" y="6524625"/>
            <a:ext cx="586691" cy="242974"/>
          </a:xfrm>
          <a:prstGeom prst="rect">
            <a:avLst/>
          </a:prstGeom>
        </p:spPr>
        <p:txBody>
          <a:bodyPr anchor="ctr" anchorCtr="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701F53E-A65F-487F-8F8F-D40F9C63F15F}" type="slidenum">
              <a:rPr lang="ko-KR" altLang="en-US" sz="1100">
                <a:solidFill>
                  <a:prstClr val="black">
                    <a:lumMod val="75000"/>
                    <a:lumOff val="25000"/>
                  </a:prstClr>
                </a:solidFill>
                <a:latin typeface="Arial Black" pitchFamily="34" charset="0"/>
                <a:ea typeface="HY헤드라인M" pitchFamily="18" charset="-127"/>
              </a:rPr>
              <a:pPr/>
              <a:t>‹#›</a:t>
            </a:fld>
            <a:endParaRPr lang="ko-KR" altLang="en-US" sz="1400">
              <a:solidFill>
                <a:prstClr val="black">
                  <a:lumMod val="75000"/>
                  <a:lumOff val="25000"/>
                </a:prstClr>
              </a:solidFill>
              <a:latin typeface="Arial Black" pitchFamily="34" charset="0"/>
              <a:ea typeface="HY헤드라인M" pitchFamily="18" charset="-127"/>
            </a:endParaRPr>
          </a:p>
        </p:txBody>
      </p:sp>
      <p:sp>
        <p:nvSpPr>
          <p:cNvPr id="7" name="내용 개체 틀 2"/>
          <p:cNvSpPr>
            <a:spLocks noGrp="1"/>
          </p:cNvSpPr>
          <p:nvPr>
            <p:ph idx="10"/>
          </p:nvPr>
        </p:nvSpPr>
        <p:spPr>
          <a:xfrm>
            <a:off x="609600" y="764704"/>
            <a:ext cx="11319048" cy="5544616"/>
          </a:xfrm>
        </p:spPr>
        <p:txBody>
          <a:bodyPr>
            <a:normAutofit/>
          </a:bodyPr>
          <a:lstStyle>
            <a:lvl1pPr marL="342900" indent="-342900">
              <a:buFont typeface="Wingdings" panose="05000000000000000000" pitchFamily="2" charset="2"/>
              <a:buChar char="v"/>
              <a:defRPr sz="2400" b="1"/>
            </a:lvl1pPr>
            <a:lvl2pPr marL="742950" indent="-285750">
              <a:buFont typeface="Wingdings" panose="05000000000000000000" pitchFamily="2" charset="2"/>
              <a:buChar char="§"/>
              <a:defRPr sz="2200"/>
            </a:lvl2pPr>
            <a:lvl3pPr>
              <a:defRPr sz="1800"/>
            </a:lvl3pPr>
            <a:lvl4pPr>
              <a:defRPr sz="1600"/>
            </a:lvl4pPr>
            <a:lvl5pPr>
              <a:defRPr sz="14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pic>
        <p:nvPicPr>
          <p:cNvPr id="11" name="그림 10"/>
          <p:cNvPicPr>
            <a:picLocks noChangeAspect="1"/>
          </p:cNvPicPr>
          <p:nvPr userDrawn="1"/>
        </p:nvPicPr>
        <p:blipFill>
          <a:blip r:embed="rId2"/>
          <a:stretch>
            <a:fillRect/>
          </a:stretch>
        </p:blipFill>
        <p:spPr>
          <a:xfrm>
            <a:off x="35496" y="6450094"/>
            <a:ext cx="1123136" cy="360153"/>
          </a:xfrm>
          <a:prstGeom prst="rect">
            <a:avLst/>
          </a:prstGeom>
        </p:spPr>
      </p:pic>
      <p:sp>
        <p:nvSpPr>
          <p:cNvPr id="2" name="직사각형 1">
            <a:extLst>
              <a:ext uri="{FF2B5EF4-FFF2-40B4-BE49-F238E27FC236}">
                <a16:creationId xmlns:a16="http://schemas.microsoft.com/office/drawing/2014/main" id="{928CBDB0-F04C-4230-1C0E-14D56C8E2029}"/>
              </a:ext>
            </a:extLst>
          </p:cNvPr>
          <p:cNvSpPr/>
          <p:nvPr userDrawn="1"/>
        </p:nvSpPr>
        <p:spPr>
          <a:xfrm>
            <a:off x="58086" y="221"/>
            <a:ext cx="72008"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직사각형 2">
            <a:extLst>
              <a:ext uri="{FF2B5EF4-FFF2-40B4-BE49-F238E27FC236}">
                <a16:creationId xmlns:a16="http://schemas.microsoft.com/office/drawing/2014/main" id="{FF84E4D0-7EEB-2A03-20BA-B3C174022BD6}"/>
              </a:ext>
            </a:extLst>
          </p:cNvPr>
          <p:cNvSpPr/>
          <p:nvPr userDrawn="1"/>
        </p:nvSpPr>
        <p:spPr>
          <a:xfrm>
            <a:off x="210486" y="2553"/>
            <a:ext cx="72008"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직사각형 3">
            <a:extLst>
              <a:ext uri="{FF2B5EF4-FFF2-40B4-BE49-F238E27FC236}">
                <a16:creationId xmlns:a16="http://schemas.microsoft.com/office/drawing/2014/main" id="{396B1F48-E434-675A-AF93-A7CF74F8915B}"/>
              </a:ext>
            </a:extLst>
          </p:cNvPr>
          <p:cNvSpPr/>
          <p:nvPr userDrawn="1"/>
        </p:nvSpPr>
        <p:spPr>
          <a:xfrm>
            <a:off x="352128" y="-1460"/>
            <a:ext cx="72008"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직사각형 4">
            <a:extLst>
              <a:ext uri="{FF2B5EF4-FFF2-40B4-BE49-F238E27FC236}">
                <a16:creationId xmlns:a16="http://schemas.microsoft.com/office/drawing/2014/main" id="{4977D639-4FA5-1C19-15F4-787B47119233}"/>
              </a:ext>
            </a:extLst>
          </p:cNvPr>
          <p:cNvSpPr/>
          <p:nvPr userDrawn="1"/>
        </p:nvSpPr>
        <p:spPr>
          <a:xfrm>
            <a:off x="493770" y="-1460"/>
            <a:ext cx="72008" cy="546127"/>
          </a:xfrm>
          <a:prstGeom prst="rect">
            <a:avLst/>
          </a:prstGeom>
          <a:solidFill>
            <a:srgbClr val="151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사각형: 잘린 위쪽 모서리 5">
            <a:extLst>
              <a:ext uri="{FF2B5EF4-FFF2-40B4-BE49-F238E27FC236}">
                <a16:creationId xmlns:a16="http://schemas.microsoft.com/office/drawing/2014/main" id="{79697533-F4B9-5B8B-681B-99089A530D0C}"/>
              </a:ext>
            </a:extLst>
          </p:cNvPr>
          <p:cNvSpPr/>
          <p:nvPr userDrawn="1"/>
        </p:nvSpPr>
        <p:spPr>
          <a:xfrm>
            <a:off x="4151784" y="6767599"/>
            <a:ext cx="3960440" cy="90180"/>
          </a:xfrm>
          <a:prstGeom prst="snip2SameRect">
            <a:avLst/>
          </a:prstGeom>
          <a:solidFill>
            <a:srgbClr val="15127C"/>
          </a:solidFill>
          <a:ln>
            <a:solidFill>
              <a:srgbClr val="0E0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5815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5BFED90-7364-4FDE-8BAE-ADE34AC1B1DA}" type="datetimeFigureOut">
              <a:rPr lang="ko-KR" altLang="en-US" smtClean="0"/>
              <a:pPr/>
              <a:t>2025-04-15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BBD6841-3795-4D3F-91F1-E3A2CEAB4A72}" type="slidenum">
              <a:rPr lang="ko-KR" altLang="en-US" smtClean="0"/>
              <a:pPr/>
              <a:t>‹#›</a:t>
            </a:fld>
            <a:endParaRPr lang="ko-KR"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캡션 있는 그림">
    <p:spTree>
      <p:nvGrpSpPr>
        <p:cNvPr id="1" name=""/>
        <p:cNvGrpSpPr/>
        <p:nvPr/>
      </p:nvGrpSpPr>
      <p:grpSpPr>
        <a:xfrm>
          <a:off x="0" y="0"/>
          <a:ext cx="0" cy="0"/>
          <a:chOff x="0" y="0"/>
          <a:chExt cx="0" cy="0"/>
        </a:xfrm>
      </p:grpSpPr>
      <p:sp>
        <p:nvSpPr>
          <p:cNvPr id="8" name="직사각형 7"/>
          <p:cNvSpPr/>
          <p:nvPr/>
        </p:nvSpPr>
        <p:spPr>
          <a:xfrm>
            <a:off x="0" y="0"/>
            <a:ext cx="12192000" cy="571480"/>
          </a:xfrm>
          <a:prstGeom prst="rect">
            <a:avLst/>
          </a:prstGeom>
          <a:solidFill>
            <a:srgbClr val="15127C"/>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prstClr val="white"/>
              </a:solidFill>
            </a:endParaRPr>
          </a:p>
        </p:txBody>
      </p:sp>
      <p:sp>
        <p:nvSpPr>
          <p:cNvPr id="2" name="사각형: 잘린 위쪽 모서리 1">
            <a:extLst>
              <a:ext uri="{FF2B5EF4-FFF2-40B4-BE49-F238E27FC236}">
                <a16:creationId xmlns:a16="http://schemas.microsoft.com/office/drawing/2014/main" id="{584BBDB9-21E4-3C5C-8BD8-A5E649A7BF48}"/>
              </a:ext>
            </a:extLst>
          </p:cNvPr>
          <p:cNvSpPr/>
          <p:nvPr userDrawn="1"/>
        </p:nvSpPr>
        <p:spPr>
          <a:xfrm>
            <a:off x="4151784" y="6767599"/>
            <a:ext cx="3960440" cy="90180"/>
          </a:xfrm>
          <a:prstGeom prst="snip2SameRect">
            <a:avLst/>
          </a:prstGeom>
          <a:solidFill>
            <a:srgbClr val="15127C"/>
          </a:solidFill>
          <a:ln>
            <a:solidFill>
              <a:srgbClr val="0E02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1877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5BFED90-7364-4FDE-8BAE-ADE34AC1B1DA}" type="datetimeFigureOut">
              <a:rPr lang="ko-KR" altLang="en-US" smtClean="0"/>
              <a:pPr/>
              <a:t>2025-04-15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CBBD6841-3795-4D3F-91F1-E3A2CEAB4A72}" type="slidenum">
              <a:rPr lang="ko-KR" altLang="en-US" smtClean="0"/>
              <a:pPr/>
              <a:t>‹#›</a:t>
            </a:fld>
            <a:endParaRPr lang="ko-KR"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1" y="273050"/>
            <a:ext cx="4011084"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B5BFED90-7364-4FDE-8BAE-ADE34AC1B1DA}" type="datetimeFigureOut">
              <a:rPr lang="ko-KR" altLang="en-US" smtClean="0"/>
              <a:pPr/>
              <a:t>2025-04-15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BBD6841-3795-4D3F-91F1-E3A2CEAB4A72}" type="slidenum">
              <a:rPr lang="ko-KR" altLang="en-US" smtClean="0"/>
              <a:pPr/>
              <a:t>‹#›</a:t>
            </a:fld>
            <a:endParaRPr lang="ko-KR"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2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p>
        </p:txBody>
      </p:sp>
      <p:sp>
        <p:nvSpPr>
          <p:cNvPr id="4" name="텍스트 개체 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B5BFED90-7364-4FDE-8BAE-ADE34AC1B1DA}" type="datetimeFigureOut">
              <a:rPr lang="ko-KR" altLang="en-US" smtClean="0"/>
              <a:pPr/>
              <a:t>2025-04-15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BBD6841-3795-4D3F-91F1-E3A2CEAB4A72}" type="slidenum">
              <a:rPr lang="ko-KR" altLang="en-US" smtClean="0"/>
              <a:pPr/>
              <a:t>‹#›</a:t>
            </a:fld>
            <a:endParaRPr lang="ko-KR"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5BFED90-7364-4FDE-8BAE-ADE34AC1B1DA}" type="datetimeFigureOut">
              <a:rPr lang="ko-KR" altLang="en-US" smtClean="0"/>
              <a:pPr/>
              <a:t>2025-04-15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BBD6841-3795-4D3F-91F1-E3A2CEAB4A72}" type="slidenum">
              <a:rPr lang="ko-KR" altLang="en-US" smtClean="0"/>
              <a:pPr/>
              <a:t>‹#›</a:t>
            </a:fld>
            <a:endParaRPr lang="ko-KR"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0" y="274639"/>
            <a:ext cx="27432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600" y="274639"/>
            <a:ext cx="80264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5BFED90-7364-4FDE-8BAE-ADE34AC1B1DA}" type="datetimeFigureOut">
              <a:rPr lang="ko-KR" altLang="en-US" smtClean="0"/>
              <a:pPr/>
              <a:t>2025-04-15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BBD6841-3795-4D3F-91F1-E3A2CEAB4A72}" type="slidenum">
              <a:rPr lang="ko-KR" altLang="en-US" smtClean="0"/>
              <a:pPr/>
              <a:t>‹#›</a:t>
            </a:fld>
            <a:endParaRPr lang="ko-KR"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사용자 지정 레이아웃">
    <p:spTree>
      <p:nvGrpSpPr>
        <p:cNvPr id="1" name=""/>
        <p:cNvGrpSpPr/>
        <p:nvPr/>
      </p:nvGrpSpPr>
      <p:grpSpPr>
        <a:xfrm>
          <a:off x="0" y="0"/>
          <a:ext cx="0" cy="0"/>
          <a:chOff x="0" y="0"/>
          <a:chExt cx="0" cy="0"/>
        </a:xfrm>
      </p:grpSpPr>
      <p:pic>
        <p:nvPicPr>
          <p:cNvPr id="6" name="그림 5" descr="바탕3.jpg"/>
          <p:cNvPicPr>
            <a:picLocks noChangeAspect="1"/>
          </p:cNvPicPr>
          <p:nvPr userDrawn="1"/>
        </p:nvPicPr>
        <p:blipFill>
          <a:blip r:embed="rId2" cstate="print"/>
          <a:stretch>
            <a:fillRect/>
          </a:stretch>
        </p:blipFill>
        <p:spPr>
          <a:xfrm>
            <a:off x="-1" y="0"/>
            <a:ext cx="12192000" cy="6858000"/>
          </a:xfrm>
          <a:prstGeom prst="rect">
            <a:avLst/>
          </a:prstGeom>
        </p:spPr>
      </p:pic>
      <p:sp>
        <p:nvSpPr>
          <p:cNvPr id="10" name="직사각형 9"/>
          <p:cNvSpPr/>
          <p:nvPr userDrawn="1"/>
        </p:nvSpPr>
        <p:spPr>
          <a:xfrm>
            <a:off x="0" y="2852936"/>
            <a:ext cx="12192000" cy="720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1" name="직사각형 10"/>
          <p:cNvSpPr/>
          <p:nvPr userDrawn="1"/>
        </p:nvSpPr>
        <p:spPr>
          <a:xfrm>
            <a:off x="0" y="4365104"/>
            <a:ext cx="12192000" cy="720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2" name="그림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2924944"/>
            <a:ext cx="2879212" cy="1440160"/>
          </a:xfrm>
          <a:prstGeom prst="rect">
            <a:avLst/>
          </a:prstGeom>
        </p:spPr>
      </p:pic>
      <p:pic>
        <p:nvPicPr>
          <p:cNvPr id="13" name="그림 12"/>
          <p:cNvPicPr>
            <a:picLocks noChangeAspect="1"/>
          </p:cNvPicPr>
          <p:nvPr userDrawn="1"/>
        </p:nvPicPr>
        <p:blipFill>
          <a:blip r:embed="rId4"/>
          <a:stretch>
            <a:fillRect/>
          </a:stretch>
        </p:blipFill>
        <p:spPr>
          <a:xfrm>
            <a:off x="2086222" y="2928399"/>
            <a:ext cx="1665484" cy="1440160"/>
          </a:xfrm>
          <a:prstGeom prst="rect">
            <a:avLst/>
          </a:prstGeom>
        </p:spPr>
      </p:pic>
      <p:pic>
        <p:nvPicPr>
          <p:cNvPr id="14" name="그림 13"/>
          <p:cNvPicPr>
            <a:picLocks noChangeAspect="1"/>
          </p:cNvPicPr>
          <p:nvPr userDrawn="1"/>
        </p:nvPicPr>
        <p:blipFill>
          <a:blip r:embed="rId5"/>
          <a:stretch>
            <a:fillRect/>
          </a:stretch>
        </p:blipFill>
        <p:spPr>
          <a:xfrm>
            <a:off x="3751705" y="2924288"/>
            <a:ext cx="1745747" cy="1440159"/>
          </a:xfrm>
          <a:prstGeom prst="rect">
            <a:avLst/>
          </a:prstGeom>
        </p:spPr>
      </p:pic>
      <p:pic>
        <p:nvPicPr>
          <p:cNvPr id="21" name="Picture 2" descr="비디오 코딩 관련 그림에 대한 이미지 검색결과"/>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916568" y="2924287"/>
            <a:ext cx="3275432" cy="14373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비디오 코딩 관련 그림에 대한 이미지 검색결과"/>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497453" y="2928400"/>
            <a:ext cx="3419116" cy="1441469"/>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p:cNvSpPr/>
          <p:nvPr userDrawn="1"/>
        </p:nvSpPr>
        <p:spPr>
          <a:xfrm>
            <a:off x="8208235" y="188640"/>
            <a:ext cx="3840427"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5" name="그림 14"/>
          <p:cNvPicPr>
            <a:picLocks noChangeAspect="1"/>
          </p:cNvPicPr>
          <p:nvPr userDrawn="1"/>
        </p:nvPicPr>
        <p:blipFill>
          <a:blip r:embed="rId8"/>
          <a:stretch>
            <a:fillRect/>
          </a:stretch>
        </p:blipFill>
        <p:spPr>
          <a:xfrm>
            <a:off x="11013169" y="69539"/>
            <a:ext cx="1133872" cy="363596"/>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pic>
        <p:nvPicPr>
          <p:cNvPr id="6" name="그림 5" descr="바탕3.jpg"/>
          <p:cNvPicPr>
            <a:picLocks noChangeAspect="1"/>
          </p:cNvPicPr>
          <p:nvPr userDrawn="1"/>
        </p:nvPicPr>
        <p:blipFill>
          <a:blip r:embed="rId2" cstate="print"/>
          <a:stretch>
            <a:fillRect/>
          </a:stretch>
        </p:blipFill>
        <p:spPr>
          <a:xfrm>
            <a:off x="0" y="0"/>
            <a:ext cx="12192000" cy="6858000"/>
          </a:xfrm>
          <a:prstGeom prst="rect">
            <a:avLst/>
          </a:prstGeom>
        </p:spPr>
      </p:pic>
      <p:sp>
        <p:nvSpPr>
          <p:cNvPr id="2" name="직사각형 1"/>
          <p:cNvSpPr/>
          <p:nvPr userDrawn="1"/>
        </p:nvSpPr>
        <p:spPr>
          <a:xfrm>
            <a:off x="8208235" y="188640"/>
            <a:ext cx="3840427"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38251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제목만">
    <p:spTree>
      <p:nvGrpSpPr>
        <p:cNvPr id="1" name=""/>
        <p:cNvGrpSpPr/>
        <p:nvPr/>
      </p:nvGrpSpPr>
      <p:grpSpPr>
        <a:xfrm>
          <a:off x="0" y="0"/>
          <a:ext cx="0" cy="0"/>
          <a:chOff x="0" y="0"/>
          <a:chExt cx="0" cy="0"/>
        </a:xfrm>
      </p:grpSpPr>
      <p:sp>
        <p:nvSpPr>
          <p:cNvPr id="14" name="직사각형 13"/>
          <p:cNvSpPr/>
          <p:nvPr userDrawn="1"/>
        </p:nvSpPr>
        <p:spPr>
          <a:xfrm>
            <a:off x="1719098" y="-2654"/>
            <a:ext cx="2496277"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10078" y="1713857"/>
            <a:ext cx="2114317" cy="1047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descr="http://cfs13.tistory.com/image/33/tistory/2008/11/07/16/41/4913f13b3d3d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10077" y="2885481"/>
            <a:ext cx="2114319" cy="10673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9"/>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910077" y="548680"/>
            <a:ext cx="2114319" cy="1038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0"/>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910079" y="4090121"/>
            <a:ext cx="2114317" cy="1067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8" descr="http://www.techlicious.com/images/av/ea-active-2-364px.jpg"/>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t="8360" b="18469"/>
          <a:stretch/>
        </p:blipFill>
        <p:spPr bwMode="auto">
          <a:xfrm>
            <a:off x="1910079" y="5314257"/>
            <a:ext cx="2114316" cy="10670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섹션 목차">
    <p:spTree>
      <p:nvGrpSpPr>
        <p:cNvPr id="1" name=""/>
        <p:cNvGrpSpPr/>
        <p:nvPr/>
      </p:nvGrpSpPr>
      <p:grpSpPr>
        <a:xfrm>
          <a:off x="0" y="0"/>
          <a:ext cx="0" cy="0"/>
          <a:chOff x="0" y="0"/>
          <a:chExt cx="0" cy="0"/>
        </a:xfrm>
      </p:grpSpPr>
      <p:sp>
        <p:nvSpPr>
          <p:cNvPr id="2" name="제목 1"/>
          <p:cNvSpPr>
            <a:spLocks noGrp="1"/>
          </p:cNvSpPr>
          <p:nvPr>
            <p:ph type="title"/>
          </p:nvPr>
        </p:nvSpPr>
        <p:spPr>
          <a:xfrm>
            <a:off x="239350" y="144016"/>
            <a:ext cx="11713301" cy="548680"/>
          </a:xfrm>
        </p:spPr>
        <p:txBody>
          <a:bodyPr/>
          <a:lstStyle>
            <a:lvl1pPr algn="l">
              <a:defRPr sz="2400" b="1">
                <a:solidFill>
                  <a:schemeClr val="tx1"/>
                </a:solidFill>
              </a:defRPr>
            </a:lvl1pPr>
          </a:lstStyle>
          <a:p>
            <a:r>
              <a:rPr lang="ko-KR" altLang="en-US"/>
              <a:t>마스터 제목 스타일 편집</a:t>
            </a:r>
          </a:p>
        </p:txBody>
      </p:sp>
      <p:cxnSp>
        <p:nvCxnSpPr>
          <p:cNvPr id="9" name="직선 연결선 8"/>
          <p:cNvCxnSpPr/>
          <p:nvPr userDrawn="1"/>
        </p:nvCxnSpPr>
        <p:spPr>
          <a:xfrm>
            <a:off x="2832992" y="764704"/>
            <a:ext cx="3119669" cy="0"/>
          </a:xfrm>
          <a:prstGeom prst="line">
            <a:avLst/>
          </a:prstGeom>
          <a:ln w="76200">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userDrawn="1"/>
        </p:nvCxnSpPr>
        <p:spPr>
          <a:xfrm>
            <a:off x="5952662" y="764704"/>
            <a:ext cx="3119669" cy="0"/>
          </a:xfrm>
          <a:prstGeom prst="line">
            <a:avLst/>
          </a:prstGeom>
          <a:ln w="76200">
            <a:solidFill>
              <a:schemeClr val="tx2">
                <a:lumMod val="40000"/>
                <a:lumOff val="60000"/>
              </a:schemeClr>
            </a:solidFill>
          </a:ln>
          <a:effectLst/>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a:off x="9072331" y="764704"/>
            <a:ext cx="3119669" cy="0"/>
          </a:xfrm>
          <a:prstGeom prst="line">
            <a:avLst/>
          </a:prstGeom>
          <a:ln w="76200">
            <a:solidFill>
              <a:schemeClr val="accent1">
                <a:lumMod val="20000"/>
                <a:lumOff val="8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userDrawn="1"/>
        </p:nvCxnSpPr>
        <p:spPr>
          <a:xfrm>
            <a:off x="0" y="764704"/>
            <a:ext cx="3119669" cy="0"/>
          </a:xfrm>
          <a:prstGeom prst="line">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10" name="내용 개체 틀 2"/>
          <p:cNvSpPr>
            <a:spLocks noGrp="1"/>
          </p:cNvSpPr>
          <p:nvPr>
            <p:ph idx="10"/>
          </p:nvPr>
        </p:nvSpPr>
        <p:spPr>
          <a:xfrm>
            <a:off x="239350" y="908720"/>
            <a:ext cx="11713301" cy="5688632"/>
          </a:xfrm>
        </p:spPr>
        <p:txBody>
          <a:bodyPr/>
          <a:lstStyle>
            <a:lvl1pPr marL="342900" indent="-342900">
              <a:lnSpc>
                <a:spcPct val="150000"/>
              </a:lnSpc>
              <a:spcBef>
                <a:spcPts val="0"/>
              </a:spcBef>
              <a:buClr>
                <a:schemeClr val="accent3">
                  <a:lumMod val="75000"/>
                </a:schemeClr>
              </a:buClr>
              <a:buFont typeface="Wingdings" pitchFamily="2" charset="2"/>
              <a:buChar char="n"/>
              <a:defRPr sz="2200" b="0">
                <a:latin typeface="+mn-ea"/>
                <a:ea typeface="+mn-ea"/>
              </a:defRPr>
            </a:lvl1pPr>
            <a:lvl2pPr marL="447675" indent="-180975">
              <a:spcAft>
                <a:spcPts val="400"/>
              </a:spcAft>
              <a:buClr>
                <a:schemeClr val="bg1">
                  <a:lumMod val="50000"/>
                </a:schemeClr>
              </a:buClr>
              <a:buFont typeface="Wingdings" pitchFamily="2" charset="2"/>
              <a:buChar char="§"/>
              <a:defRPr sz="1800"/>
            </a:lvl2pPr>
            <a:lvl3pPr marL="628650" indent="-180975">
              <a:spcAft>
                <a:spcPts val="300"/>
              </a:spcAft>
              <a:buClr>
                <a:schemeClr val="bg1">
                  <a:lumMod val="50000"/>
                </a:schemeClr>
              </a:buClr>
              <a:buFont typeface="Arial" pitchFamily="34" charset="0"/>
              <a:buChar char="•"/>
              <a:defRPr sz="1600"/>
            </a:lvl3pPr>
            <a:lvl4pPr marL="809625" indent="-180975">
              <a:spcAft>
                <a:spcPts val="300"/>
              </a:spcAft>
              <a:buSzPct val="96000"/>
              <a:defRPr sz="1400"/>
            </a:lvl4pPr>
            <a:lvl5pPr marL="990600" indent="-180975">
              <a:defRPr sz="14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2" name="Rectangle 23"/>
          <p:cNvSpPr>
            <a:spLocks noChangeArrowheads="1"/>
          </p:cNvSpPr>
          <p:nvPr userDrawn="1"/>
        </p:nvSpPr>
        <p:spPr bwMode="auto">
          <a:xfrm>
            <a:off x="4934859" y="6614069"/>
            <a:ext cx="2035605" cy="18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00" tIns="46000" rIns="92000" bIns="46000" anchor="ctr"/>
          <a:lstStyle/>
          <a:p>
            <a:pPr algn="ctr"/>
            <a:fld id="{BCA6365A-A6D8-4C5D-8B65-3F43B4140DAB}" type="slidenum">
              <a:rPr lang="en-US" altLang="ko-KR" sz="1400" b="0" smtClean="0">
                <a:solidFill>
                  <a:schemeClr val="tx1"/>
                </a:solidFill>
                <a:latin typeface="Times New Roman" panose="02020603050405020304" pitchFamily="18" charset="0"/>
                <a:ea typeface="굴림" pitchFamily="50" charset="-127"/>
                <a:cs typeface="Times New Roman" panose="02020603050405020304" pitchFamily="18" charset="0"/>
              </a:rPr>
              <a:pPr algn="ctr"/>
              <a:t>‹#›</a:t>
            </a:fld>
            <a:r>
              <a:rPr lang="en-US" altLang="ko-KR" sz="1400" b="0">
                <a:solidFill>
                  <a:schemeClr val="tx1"/>
                </a:solidFill>
                <a:latin typeface="Times New Roman" panose="02020603050405020304" pitchFamily="18" charset="0"/>
                <a:ea typeface="굴림" pitchFamily="50" charset="-127"/>
                <a:cs typeface="Times New Roman" panose="02020603050405020304" pitchFamily="18" charset="0"/>
              </a:rPr>
              <a:t>/8</a:t>
            </a:r>
          </a:p>
        </p:txBody>
      </p:sp>
      <p:pic>
        <p:nvPicPr>
          <p:cNvPr id="15" name="그림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1549" y="21605"/>
            <a:ext cx="927953" cy="708338"/>
          </a:xfrm>
          <a:prstGeom prst="rect">
            <a:avLst/>
          </a:prstGeom>
        </p:spPr>
      </p:pic>
    </p:spTree>
    <p:extLst>
      <p:ext uri="{BB962C8B-B14F-4D97-AF65-F5344CB8AC3E}">
        <p14:creationId xmlns:p14="http://schemas.microsoft.com/office/powerpoint/2010/main" val="262248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4" y="4406901"/>
            <a:ext cx="103632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B5BFED90-7364-4FDE-8BAE-ADE34AC1B1DA}" type="datetimeFigureOut">
              <a:rPr lang="ko-KR" altLang="en-US" smtClean="0"/>
              <a:pPr/>
              <a:t>2025-04-15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BBD6841-3795-4D3F-91F1-E3A2CEAB4A72}" type="slidenum">
              <a:rPr lang="ko-KR" altLang="en-US" smtClean="0"/>
              <a:pPr/>
              <a:t>‹#›</a:t>
            </a:fld>
            <a:endParaRPr lang="ko-KR"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521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68705D-D306-3044-AB3E-9550C37B4F1E}"/>
              </a:ext>
            </a:extLst>
          </p:cNvPr>
          <p:cNvSpPr>
            <a:spLocks noGrp="1"/>
          </p:cNvSpPr>
          <p:nvPr>
            <p:ph type="pic" sz="quarter" idx="10"/>
          </p:nvPr>
        </p:nvSpPr>
        <p:spPr>
          <a:xfrm>
            <a:off x="1349727" y="2888457"/>
            <a:ext cx="345371" cy="323056"/>
          </a:xfrm>
          <a:solidFill>
            <a:schemeClr val="accent1">
              <a:lumMod val="20000"/>
              <a:lumOff val="80000"/>
            </a:schemeClr>
          </a:solidFill>
        </p:spPr>
        <p:txBody>
          <a:bodyPr anchor="ctr"/>
          <a:lstStyle>
            <a:lvl1pPr algn="ctr">
              <a:defRPr sz="600" b="0" i="0">
                <a:latin typeface="Lato Light" panose="020F0302020204030203" pitchFamily="34" charset="77"/>
              </a:defRPr>
            </a:lvl1pPr>
          </a:lstStyle>
          <a:p>
            <a:endParaRPr lang="en-SV"/>
          </a:p>
        </p:txBody>
      </p:sp>
      <p:sp>
        <p:nvSpPr>
          <p:cNvPr id="8" name="Picture Placeholder 6">
            <a:extLst>
              <a:ext uri="{FF2B5EF4-FFF2-40B4-BE49-F238E27FC236}">
                <a16:creationId xmlns:a16="http://schemas.microsoft.com/office/drawing/2014/main" id="{592C6AA0-D312-F948-810E-C69B2B694E0E}"/>
              </a:ext>
            </a:extLst>
          </p:cNvPr>
          <p:cNvSpPr>
            <a:spLocks noGrp="1"/>
          </p:cNvSpPr>
          <p:nvPr>
            <p:ph type="pic" sz="quarter" idx="11"/>
          </p:nvPr>
        </p:nvSpPr>
        <p:spPr>
          <a:xfrm>
            <a:off x="3959792" y="3713647"/>
            <a:ext cx="345371" cy="323056"/>
          </a:xfrm>
          <a:solidFill>
            <a:schemeClr val="accent2">
              <a:lumMod val="20000"/>
              <a:lumOff val="80000"/>
            </a:schemeClr>
          </a:solidFill>
        </p:spPr>
        <p:txBody>
          <a:bodyPr anchor="ctr"/>
          <a:lstStyle>
            <a:lvl1pPr algn="ctr">
              <a:defRPr sz="600" b="0" i="0">
                <a:latin typeface="Lato Light" panose="020F0302020204030203" pitchFamily="34" charset="77"/>
              </a:defRPr>
            </a:lvl1pPr>
          </a:lstStyle>
          <a:p>
            <a:endParaRPr lang="en-SV"/>
          </a:p>
        </p:txBody>
      </p:sp>
      <p:sp>
        <p:nvSpPr>
          <p:cNvPr id="9" name="Picture Placeholder 6">
            <a:extLst>
              <a:ext uri="{FF2B5EF4-FFF2-40B4-BE49-F238E27FC236}">
                <a16:creationId xmlns:a16="http://schemas.microsoft.com/office/drawing/2014/main" id="{88A7E03B-C183-C14E-B0EC-E46E29C59458}"/>
              </a:ext>
            </a:extLst>
          </p:cNvPr>
          <p:cNvSpPr>
            <a:spLocks noGrp="1"/>
          </p:cNvSpPr>
          <p:nvPr>
            <p:ph type="pic" sz="quarter" idx="12"/>
          </p:nvPr>
        </p:nvSpPr>
        <p:spPr>
          <a:xfrm>
            <a:off x="5220208" y="4594594"/>
            <a:ext cx="345371" cy="323056"/>
          </a:xfrm>
          <a:solidFill>
            <a:schemeClr val="accent3">
              <a:lumMod val="20000"/>
              <a:lumOff val="80000"/>
            </a:schemeClr>
          </a:solidFill>
        </p:spPr>
        <p:txBody>
          <a:bodyPr anchor="ctr"/>
          <a:lstStyle>
            <a:lvl1pPr algn="ctr">
              <a:defRPr sz="600" b="0" i="0">
                <a:latin typeface="Lato Light" panose="020F0302020204030203" pitchFamily="34" charset="77"/>
              </a:defRPr>
            </a:lvl1pPr>
          </a:lstStyle>
          <a:p>
            <a:endParaRPr lang="en-SV"/>
          </a:p>
        </p:txBody>
      </p:sp>
      <p:sp>
        <p:nvSpPr>
          <p:cNvPr id="10" name="Picture Placeholder 6">
            <a:extLst>
              <a:ext uri="{FF2B5EF4-FFF2-40B4-BE49-F238E27FC236}">
                <a16:creationId xmlns:a16="http://schemas.microsoft.com/office/drawing/2014/main" id="{58901E7A-AF26-CA4A-A3BC-A89E9216B308}"/>
              </a:ext>
            </a:extLst>
          </p:cNvPr>
          <p:cNvSpPr>
            <a:spLocks noGrp="1"/>
          </p:cNvSpPr>
          <p:nvPr>
            <p:ph type="pic" sz="quarter" idx="13"/>
          </p:nvPr>
        </p:nvSpPr>
        <p:spPr>
          <a:xfrm>
            <a:off x="7194488" y="5453237"/>
            <a:ext cx="345371" cy="323056"/>
          </a:xfrm>
          <a:solidFill>
            <a:schemeClr val="accent4">
              <a:lumMod val="20000"/>
              <a:lumOff val="80000"/>
            </a:schemeClr>
          </a:solidFill>
        </p:spPr>
        <p:txBody>
          <a:bodyPr anchor="ctr"/>
          <a:lstStyle>
            <a:lvl1pPr algn="ctr">
              <a:defRPr sz="600" b="0" i="0">
                <a:latin typeface="Lato Light" panose="020F0302020204030203" pitchFamily="34" charset="77"/>
              </a:defRPr>
            </a:lvl1pPr>
          </a:lstStyle>
          <a:p>
            <a:endParaRPr lang="en-SV"/>
          </a:p>
        </p:txBody>
      </p:sp>
    </p:spTree>
    <p:extLst>
      <p:ext uri="{BB962C8B-B14F-4D97-AF65-F5344CB8AC3E}">
        <p14:creationId xmlns:p14="http://schemas.microsoft.com/office/powerpoint/2010/main" val="415072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B5BFED90-7364-4FDE-8BAE-ADE34AC1B1DA}" type="datetimeFigureOut">
              <a:rPr lang="ko-KR" altLang="en-US" smtClean="0"/>
              <a:pPr/>
              <a:t>2025-04-15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BBD6841-3795-4D3F-91F1-E3A2CEAB4A72}"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B5BFED90-7364-4FDE-8BAE-ADE34AC1B1DA}" type="datetimeFigureOut">
              <a:rPr lang="ko-KR" altLang="en-US" smtClean="0"/>
              <a:pPr/>
              <a:t>2025-04-15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CBBD6841-3795-4D3F-91F1-E3A2CEAB4A72}"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사용자 지정 레이아웃">
    <p:spTree>
      <p:nvGrpSpPr>
        <p:cNvPr id="1" name=""/>
        <p:cNvGrpSpPr/>
        <p:nvPr/>
      </p:nvGrpSpPr>
      <p:grpSpPr>
        <a:xfrm>
          <a:off x="0" y="0"/>
          <a:ext cx="0" cy="0"/>
          <a:chOff x="0" y="0"/>
          <a:chExt cx="0" cy="0"/>
        </a:xfrm>
      </p:grpSpPr>
      <p:pic>
        <p:nvPicPr>
          <p:cNvPr id="6" name="그림 5" descr="바탕3.jpg"/>
          <p:cNvPicPr>
            <a:picLocks noChangeAspect="1"/>
          </p:cNvPicPr>
          <p:nvPr/>
        </p:nvPicPr>
        <p:blipFill>
          <a:blip r:embed="rId2" cstate="print"/>
          <a:stretch>
            <a:fillRect/>
          </a:stretch>
        </p:blipFill>
        <p:spPr>
          <a:xfrm>
            <a:off x="0" y="0"/>
            <a:ext cx="12192000" cy="6858000"/>
          </a:xfrm>
          <a:prstGeom prst="rect">
            <a:avLst/>
          </a:prstGeom>
        </p:spPr>
      </p:pic>
      <p:sp>
        <p:nvSpPr>
          <p:cNvPr id="14" name="직사각형 13"/>
          <p:cNvSpPr/>
          <p:nvPr/>
        </p:nvSpPr>
        <p:spPr>
          <a:xfrm>
            <a:off x="0" y="2852936"/>
            <a:ext cx="12192000" cy="72008"/>
          </a:xfrm>
          <a:prstGeom prst="rect">
            <a:avLst/>
          </a:prstGeom>
          <a:solidFill>
            <a:srgbClr val="110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직사각형 14"/>
          <p:cNvSpPr/>
          <p:nvPr/>
        </p:nvSpPr>
        <p:spPr>
          <a:xfrm>
            <a:off x="0" y="4365104"/>
            <a:ext cx="12192000" cy="72008"/>
          </a:xfrm>
          <a:prstGeom prst="rect">
            <a:avLst/>
          </a:prstGeom>
          <a:solidFill>
            <a:srgbClr val="0E0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직사각형 15"/>
          <p:cNvSpPr/>
          <p:nvPr userDrawn="1"/>
        </p:nvSpPr>
        <p:spPr>
          <a:xfrm>
            <a:off x="8208235" y="188640"/>
            <a:ext cx="3840427"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7" name="그림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2924944"/>
            <a:ext cx="2879212" cy="1440160"/>
          </a:xfrm>
          <a:prstGeom prst="rect">
            <a:avLst/>
          </a:prstGeom>
        </p:spPr>
      </p:pic>
      <p:pic>
        <p:nvPicPr>
          <p:cNvPr id="18" name="그림 17"/>
          <p:cNvPicPr>
            <a:picLocks noChangeAspect="1"/>
          </p:cNvPicPr>
          <p:nvPr userDrawn="1"/>
        </p:nvPicPr>
        <p:blipFill>
          <a:blip r:embed="rId4"/>
          <a:stretch>
            <a:fillRect/>
          </a:stretch>
        </p:blipFill>
        <p:spPr>
          <a:xfrm>
            <a:off x="2086222" y="2928399"/>
            <a:ext cx="1665484" cy="1440160"/>
          </a:xfrm>
          <a:prstGeom prst="rect">
            <a:avLst/>
          </a:prstGeom>
        </p:spPr>
      </p:pic>
      <p:pic>
        <p:nvPicPr>
          <p:cNvPr id="19" name="그림 18"/>
          <p:cNvPicPr>
            <a:picLocks noChangeAspect="1"/>
          </p:cNvPicPr>
          <p:nvPr userDrawn="1"/>
        </p:nvPicPr>
        <p:blipFill>
          <a:blip r:embed="rId5"/>
          <a:stretch>
            <a:fillRect/>
          </a:stretch>
        </p:blipFill>
        <p:spPr>
          <a:xfrm>
            <a:off x="3751705" y="2924288"/>
            <a:ext cx="1745747" cy="1440159"/>
          </a:xfrm>
          <a:prstGeom prst="rect">
            <a:avLst/>
          </a:prstGeom>
        </p:spPr>
      </p:pic>
      <p:pic>
        <p:nvPicPr>
          <p:cNvPr id="1026" name="Picture 2" descr="비디오 코딩 관련 그림에 대한 이미지 검색결과"/>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916568" y="2924287"/>
            <a:ext cx="3275432" cy="14373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비디오 코딩 관련 그림에 대한 이미지 검색결과"/>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497453" y="2928400"/>
            <a:ext cx="3419116" cy="1441469"/>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a:extLst>
              <a:ext uri="{FF2B5EF4-FFF2-40B4-BE49-F238E27FC236}">
                <a16:creationId xmlns:a16="http://schemas.microsoft.com/office/drawing/2014/main" id="{530B8DC2-256E-CCE3-DA64-D35898361525}"/>
              </a:ext>
            </a:extLst>
          </p:cNvPr>
          <p:cNvPicPr>
            <a:picLocks noChangeAspect="1"/>
          </p:cNvPicPr>
          <p:nvPr userDrawn="1"/>
        </p:nvPicPr>
        <p:blipFill>
          <a:blip r:embed="rId8"/>
          <a:stretch>
            <a:fillRect/>
          </a:stretch>
        </p:blipFill>
        <p:spPr>
          <a:xfrm>
            <a:off x="11021795" y="9157"/>
            <a:ext cx="1133872" cy="363596"/>
          </a:xfrm>
          <a:prstGeom prst="rect">
            <a:avLst/>
          </a:prstGeom>
        </p:spPr>
      </p:pic>
      <p:pic>
        <p:nvPicPr>
          <p:cNvPr id="3" name="그림 2">
            <a:extLst>
              <a:ext uri="{FF2B5EF4-FFF2-40B4-BE49-F238E27FC236}">
                <a16:creationId xmlns:a16="http://schemas.microsoft.com/office/drawing/2014/main" id="{12BA5243-B254-EF46-D0A5-55C47F44FC3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9081" y="9958"/>
            <a:ext cx="587059" cy="48547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제목만">
    <p:spTree>
      <p:nvGrpSpPr>
        <p:cNvPr id="1" name=""/>
        <p:cNvGrpSpPr/>
        <p:nvPr/>
      </p:nvGrpSpPr>
      <p:grpSpPr>
        <a:xfrm>
          <a:off x="0" y="0"/>
          <a:ext cx="0" cy="0"/>
          <a:chOff x="0" y="0"/>
          <a:chExt cx="0" cy="0"/>
        </a:xfrm>
      </p:grpSpPr>
      <p:sp>
        <p:nvSpPr>
          <p:cNvPr id="7" name="직사각형 6"/>
          <p:cNvSpPr/>
          <p:nvPr userDrawn="1"/>
        </p:nvSpPr>
        <p:spPr>
          <a:xfrm>
            <a:off x="1719098" y="-2654"/>
            <a:ext cx="2496277"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9" name="Picture 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10077" y="1104945"/>
            <a:ext cx="2114319" cy="1052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10077" y="2373658"/>
            <a:ext cx="2114319" cy="1052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910076" y="4920962"/>
            <a:ext cx="2111984" cy="1067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5" descr="http://cfile217.uf.daum.net/image/1737D23D5121839809006F"/>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910077" y="3643550"/>
            <a:ext cx="2111987" cy="1058444"/>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10076" y="1107781"/>
            <a:ext cx="2111984" cy="1056399"/>
          </a:xfrm>
          <a:prstGeom prst="rect">
            <a:avLst/>
          </a:prstGeom>
        </p:spPr>
      </p:pic>
      <p:pic>
        <p:nvPicPr>
          <p:cNvPr id="13" name="그림 12"/>
          <p:cNvPicPr>
            <a:picLocks noChangeAspect="1"/>
          </p:cNvPicPr>
          <p:nvPr userDrawn="1"/>
        </p:nvPicPr>
        <p:blipFill>
          <a:blip r:embed="rId7"/>
          <a:stretch>
            <a:fillRect/>
          </a:stretch>
        </p:blipFill>
        <p:spPr>
          <a:xfrm>
            <a:off x="1915972" y="2353419"/>
            <a:ext cx="2106088" cy="1071165"/>
          </a:xfrm>
          <a:prstGeom prst="rect">
            <a:avLst/>
          </a:prstGeom>
        </p:spPr>
      </p:pic>
      <p:pic>
        <p:nvPicPr>
          <p:cNvPr id="14" name="Picture 6" descr="비디오 코딩 관련 그림에 대한 이미지 검색결과"/>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910078" y="3634062"/>
            <a:ext cx="2111983" cy="10679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비디오 코딩 관련 그림에 대한 이미지 검색결과"/>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910077" y="4919198"/>
            <a:ext cx="2111984" cy="1068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4_제목만">
    <p:spTree>
      <p:nvGrpSpPr>
        <p:cNvPr id="1" name=""/>
        <p:cNvGrpSpPr/>
        <p:nvPr/>
      </p:nvGrpSpPr>
      <p:grpSpPr>
        <a:xfrm>
          <a:off x="0" y="0"/>
          <a:ext cx="0" cy="0"/>
          <a:chOff x="0" y="0"/>
          <a:chExt cx="0" cy="0"/>
        </a:xfrm>
      </p:grpSpPr>
      <p:sp>
        <p:nvSpPr>
          <p:cNvPr id="7" name="직사각형 6"/>
          <p:cNvSpPr/>
          <p:nvPr userDrawn="1"/>
        </p:nvSpPr>
        <p:spPr>
          <a:xfrm>
            <a:off x="1719098" y="-2654"/>
            <a:ext cx="2496277" cy="6858000"/>
          </a:xfrm>
          <a:prstGeom prst="rect">
            <a:avLst/>
          </a:prstGeom>
          <a:solidFill>
            <a:srgbClr val="492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9" name="Picture 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10077" y="1104945"/>
            <a:ext cx="2114319" cy="1052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10077" y="2373658"/>
            <a:ext cx="2114319" cy="1052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910076" y="4920962"/>
            <a:ext cx="2111984" cy="1067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5" descr="http://cfile217.uf.daum.net/image/1737D23D5121839809006F"/>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910077" y="3643550"/>
            <a:ext cx="2111987" cy="1058444"/>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10076" y="1107781"/>
            <a:ext cx="2111984" cy="1056399"/>
          </a:xfrm>
          <a:prstGeom prst="rect">
            <a:avLst/>
          </a:prstGeom>
        </p:spPr>
      </p:pic>
      <p:pic>
        <p:nvPicPr>
          <p:cNvPr id="13" name="그림 12"/>
          <p:cNvPicPr>
            <a:picLocks noChangeAspect="1"/>
          </p:cNvPicPr>
          <p:nvPr userDrawn="1"/>
        </p:nvPicPr>
        <p:blipFill>
          <a:blip r:embed="rId7"/>
          <a:stretch>
            <a:fillRect/>
          </a:stretch>
        </p:blipFill>
        <p:spPr>
          <a:xfrm>
            <a:off x="1915972" y="2353419"/>
            <a:ext cx="2106088" cy="1071165"/>
          </a:xfrm>
          <a:prstGeom prst="rect">
            <a:avLst/>
          </a:prstGeom>
        </p:spPr>
      </p:pic>
      <p:pic>
        <p:nvPicPr>
          <p:cNvPr id="14" name="Picture 6" descr="비디오 코딩 관련 그림에 대한 이미지 검색결과"/>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910078" y="3634062"/>
            <a:ext cx="2111983" cy="10679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비디오 코딩 관련 그림에 대한 이미지 검색결과"/>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910077" y="4919198"/>
            <a:ext cx="2111984" cy="106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375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제목만">
    <p:spTree>
      <p:nvGrpSpPr>
        <p:cNvPr id="1" name=""/>
        <p:cNvGrpSpPr/>
        <p:nvPr/>
      </p:nvGrpSpPr>
      <p:grpSpPr>
        <a:xfrm>
          <a:off x="0" y="0"/>
          <a:ext cx="0" cy="0"/>
          <a:chOff x="0" y="0"/>
          <a:chExt cx="0" cy="0"/>
        </a:xfrm>
      </p:grpSpPr>
      <p:sp>
        <p:nvSpPr>
          <p:cNvPr id="9" name="직사각형 8"/>
          <p:cNvSpPr/>
          <p:nvPr/>
        </p:nvSpPr>
        <p:spPr>
          <a:xfrm>
            <a:off x="1" y="221"/>
            <a:ext cx="646451" cy="546127"/>
          </a:xfrm>
          <a:prstGeom prst="rect">
            <a:avLst/>
          </a:prstGeom>
          <a:solidFill>
            <a:srgbClr val="EE7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직사각형 9"/>
          <p:cNvSpPr/>
          <p:nvPr/>
        </p:nvSpPr>
        <p:spPr>
          <a:xfrm>
            <a:off x="646451" y="221"/>
            <a:ext cx="11545549" cy="546127"/>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latin typeface="맑은 고딕" pitchFamily="50" charset="-127"/>
              <a:ea typeface="맑은 고딕" pitchFamily="50" charset="-127"/>
            </a:endParaRPr>
          </a:p>
        </p:txBody>
      </p:sp>
      <p:sp>
        <p:nvSpPr>
          <p:cNvPr id="12" name="텍스트 개체 틀 2"/>
          <p:cNvSpPr>
            <a:spLocks noGrp="1"/>
          </p:cNvSpPr>
          <p:nvPr>
            <p:ph type="body" idx="1"/>
          </p:nvPr>
        </p:nvSpPr>
        <p:spPr>
          <a:xfrm>
            <a:off x="719403" y="0"/>
            <a:ext cx="11472597" cy="548680"/>
          </a:xfrm>
        </p:spPr>
        <p:txBody>
          <a:bodyPr anchor="ctr">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14" name="타원 13"/>
          <p:cNvSpPr/>
          <p:nvPr/>
        </p:nvSpPr>
        <p:spPr>
          <a:xfrm>
            <a:off x="11604758" y="6453336"/>
            <a:ext cx="480053" cy="360040"/>
          </a:xfrm>
          <a:prstGeom prst="ellipse">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슬라이드 번호 개체 틀 5"/>
          <p:cNvSpPr>
            <a:spLocks noGrp="1"/>
          </p:cNvSpPr>
          <p:nvPr/>
        </p:nvSpPr>
        <p:spPr>
          <a:xfrm>
            <a:off x="11557981" y="6524625"/>
            <a:ext cx="586691" cy="242974"/>
          </a:xfrm>
          <a:prstGeom prst="rect">
            <a:avLst/>
          </a:prstGeom>
        </p:spPr>
        <p:txBody>
          <a:bodyPr anchor="ctr" anchorCtr="1"/>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3701F53E-A65F-487F-8F8F-D40F9C63F15F}" type="slidenum">
              <a:rPr lang="ko-KR" altLang="en-US" sz="1100">
                <a:solidFill>
                  <a:prstClr val="black">
                    <a:lumMod val="75000"/>
                    <a:lumOff val="25000"/>
                  </a:prstClr>
                </a:solidFill>
                <a:latin typeface="Arial Black" pitchFamily="34" charset="0"/>
                <a:ea typeface="HY헤드라인M" pitchFamily="18" charset="-127"/>
              </a:rPr>
              <a:pPr/>
              <a:t>‹#›</a:t>
            </a:fld>
            <a:endParaRPr lang="ko-KR" altLang="en-US" sz="1400">
              <a:solidFill>
                <a:prstClr val="black">
                  <a:lumMod val="75000"/>
                  <a:lumOff val="25000"/>
                </a:prstClr>
              </a:solidFill>
              <a:latin typeface="Arial Black" pitchFamily="34" charset="0"/>
              <a:ea typeface="HY헤드라인M" pitchFamily="18" charset="-127"/>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FED90-7364-4FDE-8BAE-ADE34AC1B1DA}" type="datetimeFigureOut">
              <a:rPr lang="ko-KR" altLang="en-US" smtClean="0"/>
              <a:pPr/>
              <a:t>2025-04-15</a:t>
            </a:fld>
            <a:endParaRPr lang="ko-KR" altLang="en-US"/>
          </a:p>
        </p:txBody>
      </p:sp>
      <p:sp>
        <p:nvSpPr>
          <p:cNvPr id="5" name="바닥글 개체 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D6841-3795-4D3F-91F1-E3A2CEAB4A72}"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9" r:id="rId7"/>
    <p:sldLayoutId id="2147483888" r:id="rId8"/>
    <p:sldLayoutId id="2147483680" r:id="rId9"/>
    <p:sldLayoutId id="2147483882" r:id="rId10"/>
    <p:sldLayoutId id="2147483887" r:id="rId11"/>
    <p:sldLayoutId id="2147483891" r:id="rId12"/>
    <p:sldLayoutId id="2147483892" r:id="rId13"/>
    <p:sldLayoutId id="2147483893" r:id="rId14"/>
    <p:sldLayoutId id="2147483894" r:id="rId15"/>
    <p:sldLayoutId id="2147483681" r:id="rId16"/>
    <p:sldLayoutId id="2147483883" r:id="rId17"/>
    <p:sldLayoutId id="2147483884" r:id="rId18"/>
    <p:sldLayoutId id="2147483885" r:id="rId19"/>
    <p:sldLayoutId id="2147483889" r:id="rId20"/>
    <p:sldLayoutId id="2147483686" r:id="rId21"/>
    <p:sldLayoutId id="2147483687" r:id="rId22"/>
    <p:sldLayoutId id="2147483688" r:id="rId23"/>
    <p:sldLayoutId id="2147483689" r:id="rId24"/>
    <p:sldLayoutId id="2147483690" r:id="rId25"/>
    <p:sldLayoutId id="2147483692" r:id="rId26"/>
    <p:sldLayoutId id="2147483693" r:id="rId27"/>
    <p:sldLayoutId id="2147483654" r:id="rId28"/>
    <p:sldLayoutId id="2147483881" r:id="rId29"/>
    <p:sldLayoutId id="2147483886" r:id="rId30"/>
    <p:sldLayoutId id="2147483890" r:id="rId3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32.xml"/><Relationship Id="rId7" Type="http://schemas.openxmlformats.org/officeDocument/2006/relationships/image" Target="../media/image75.png"/><Relationship Id="rId12" Type="http://schemas.openxmlformats.org/officeDocument/2006/relationships/image" Target="../media/image79.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0.xml"/><Relationship Id="rId11" Type="http://schemas.openxmlformats.org/officeDocument/2006/relationships/image" Target="../media/image27.png"/><Relationship Id="rId5" Type="http://schemas.openxmlformats.org/officeDocument/2006/relationships/slideLayout" Target="../slideLayouts/slideLayout13.xml"/><Relationship Id="rId10" Type="http://schemas.openxmlformats.org/officeDocument/2006/relationships/image" Target="../media/image78.png"/><Relationship Id="rId4" Type="http://schemas.openxmlformats.org/officeDocument/2006/relationships/tags" Target="../tags/tag33.xml"/><Relationship Id="rId9" Type="http://schemas.openxmlformats.org/officeDocument/2006/relationships/image" Target="../media/image77.png"/></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drive.google.com/file/d/1OsDrxOqARZd7R2FRpL0x3GZjFskpEtHU/view?pli=1" TargetMode="External"/><Relationship Id="rId7" Type="http://schemas.openxmlformats.org/officeDocument/2006/relationships/image" Target="../media/image81.png"/><Relationship Id="rId2" Type="http://schemas.openxmlformats.org/officeDocument/2006/relationships/slideLayout" Target="../slideLayouts/slideLayout13.xml"/><Relationship Id="rId1" Type="http://schemas.openxmlformats.org/officeDocument/2006/relationships/tags" Target="../tags/tag34.xml"/><Relationship Id="rId6" Type="http://schemas.openxmlformats.org/officeDocument/2006/relationships/image" Target="../media/image79.png"/><Relationship Id="rId5" Type="http://schemas.openxmlformats.org/officeDocument/2006/relationships/image" Target="../media/image27.png"/><Relationship Id="rId4" Type="http://schemas.openxmlformats.org/officeDocument/2006/relationships/image" Target="../media/image80.png"/><Relationship Id="rId9"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7.png"/><Relationship Id="rId7"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hyperlink" Target="https://arxiv.org/abs/1610.10099" TargetMode="External"/><Relationship Id="rId3" Type="http://schemas.openxmlformats.org/officeDocument/2006/relationships/image" Target="../media/image22.png"/><Relationship Id="rId7" Type="http://schemas.openxmlformats.org/officeDocument/2006/relationships/diagramColors" Target="../diagrams/colors1.xml"/><Relationship Id="rId12" Type="http://schemas.openxmlformats.org/officeDocument/2006/relationships/hyperlink" Target="https://arxiv.org/abs/1409.0473"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1.xml"/><Relationship Id="rId11" Type="http://schemas.openxmlformats.org/officeDocument/2006/relationships/image" Target="../media/image26.jpeg"/><Relationship Id="rId5" Type="http://schemas.openxmlformats.org/officeDocument/2006/relationships/diagramLayout" Target="../diagrams/layout1.xml"/><Relationship Id="rId15" Type="http://schemas.openxmlformats.org/officeDocument/2006/relationships/image" Target="../media/image27.png"/><Relationship Id="rId10" Type="http://schemas.openxmlformats.org/officeDocument/2006/relationships/image" Target="../media/image25.png"/><Relationship Id="rId4" Type="http://schemas.openxmlformats.org/officeDocument/2006/relationships/diagramData" Target="../diagrams/data1.xml"/><Relationship Id="rId9" Type="http://schemas.openxmlformats.org/officeDocument/2006/relationships/image" Target="../media/image24.png"/><Relationship Id="rId14" Type="http://schemas.openxmlformats.org/officeDocument/2006/relationships/hyperlink" Target="https://arxiv.org/abs/1409.3215"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3.xml"/><Relationship Id="rId7" Type="http://schemas.openxmlformats.org/officeDocument/2006/relationships/image" Target="../media/image3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notesSlide" Target="../notesSlides/notesSlide5.xml"/><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image" Target="../media/image37.png"/><Relationship Id="rId39" Type="http://schemas.openxmlformats.org/officeDocument/2006/relationships/image" Target="../media/image50.png"/><Relationship Id="rId21" Type="http://schemas.openxmlformats.org/officeDocument/2006/relationships/slideLayout" Target="../slideLayouts/slideLayout13.xml"/><Relationship Id="rId34" Type="http://schemas.openxmlformats.org/officeDocument/2006/relationships/image" Target="../media/image45.png"/><Relationship Id="rId42" Type="http://schemas.openxmlformats.org/officeDocument/2006/relationships/image" Target="../media/image53.png"/><Relationship Id="rId7" Type="http://schemas.openxmlformats.org/officeDocument/2006/relationships/tags" Target="../tags/tag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image" Target="../media/image40.png"/><Relationship Id="rId41" Type="http://schemas.openxmlformats.org/officeDocument/2006/relationships/image" Target="../media/image52.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image" Target="../media/image42.png"/><Relationship Id="rId44" Type="http://schemas.openxmlformats.org/officeDocument/2006/relationships/image" Target="../media/image55.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notesSlide" Target="../notesSlides/notesSlide6.xml"/><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8" Type="http://schemas.openxmlformats.org/officeDocument/2006/relationships/tags" Target="../tags/tag10.xml"/><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13.xml"/><Relationship Id="rId7" Type="http://schemas.openxmlformats.org/officeDocument/2006/relationships/image" Target="../media/image29.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6.png"/><Relationship Id="rId5" Type="http://schemas.openxmlformats.org/officeDocument/2006/relationships/image" Target="../media/image27.png"/><Relationship Id="rId10" Type="http://schemas.openxmlformats.org/officeDocument/2006/relationships/image" Target="../media/image59.png"/><Relationship Id="rId4" Type="http://schemas.openxmlformats.org/officeDocument/2006/relationships/notesSlide" Target="../notesSlides/notesSlide7.xml"/><Relationship Id="rId9"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tags" Target="../tags/tag27.xml"/><Relationship Id="rId21" Type="http://schemas.openxmlformats.org/officeDocument/2006/relationships/image" Target="../media/image72.png"/><Relationship Id="rId7" Type="http://schemas.openxmlformats.org/officeDocument/2006/relationships/notesSlide" Target="../notesSlides/notesSlide9.xml"/><Relationship Id="rId12" Type="http://schemas.openxmlformats.org/officeDocument/2006/relationships/image" Target="../media/image27.png"/><Relationship Id="rId17" Type="http://schemas.openxmlformats.org/officeDocument/2006/relationships/image" Target="../media/image68.png"/><Relationship Id="rId2" Type="http://schemas.openxmlformats.org/officeDocument/2006/relationships/tags" Target="../tags/tag26.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25.xml"/><Relationship Id="rId6" Type="http://schemas.openxmlformats.org/officeDocument/2006/relationships/slideLayout" Target="../slideLayouts/slideLayout13.xml"/><Relationship Id="rId11" Type="http://schemas.openxmlformats.org/officeDocument/2006/relationships/image" Target="../media/image63.png"/><Relationship Id="rId5" Type="http://schemas.openxmlformats.org/officeDocument/2006/relationships/tags" Target="../tags/tag29.xml"/><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2.png"/><Relationship Id="rId19" Type="http://schemas.openxmlformats.org/officeDocument/2006/relationships/image" Target="../media/image70.png"/><Relationship Id="rId4" Type="http://schemas.openxmlformats.org/officeDocument/2006/relationships/tags" Target="../tags/tag28.xml"/><Relationship Id="rId9" Type="http://schemas.openxmlformats.org/officeDocument/2006/relationships/image" Target="../media/image61.png"/><Relationship Id="rId14" Type="http://schemas.openxmlformats.org/officeDocument/2006/relationships/image" Target="../media/image65.png"/><Relationship Id="rId22"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601766" y="1128256"/>
            <a:ext cx="10988469" cy="597767"/>
          </a:xfrm>
          <a:prstGeom prst="rect">
            <a:avLst/>
          </a:prstGeom>
          <a:noFill/>
          <a:ln w="9525">
            <a:noFill/>
            <a:miter lim="800000"/>
            <a:headEnd/>
            <a:tailEnd/>
          </a:ln>
          <a:effectLst/>
        </p:spPr>
        <p:txBody>
          <a:bodyPr wrap="square" lIns="104306" tIns="52153" rIns="104306" bIns="52153" anchor="t">
            <a:spAutoFit/>
          </a:bodyPr>
          <a:lstStyle/>
          <a:p>
            <a:pPr algn="ctr" fontAlgn="base" latinLnBrk="0"/>
            <a:r>
              <a:rPr lang="en-US" altLang="ko-KR" sz="3200" b="1">
                <a:ea typeface="맑은 고딕"/>
              </a:rPr>
              <a:t>Attention Is All You Need</a:t>
            </a:r>
            <a:endParaRPr lang="ko-KR" altLang="en-US" sz="3200" b="1" dirty="0">
              <a:solidFill>
                <a:srgbClr val="2818FC"/>
              </a:solidFill>
              <a:ea typeface="맑은 고딕"/>
            </a:endParaRPr>
          </a:p>
        </p:txBody>
      </p:sp>
      <p:sp>
        <p:nvSpPr>
          <p:cNvPr id="13" name="Text Box 2"/>
          <p:cNvSpPr txBox="1">
            <a:spLocks noChangeArrowheads="1"/>
          </p:cNvSpPr>
          <p:nvPr/>
        </p:nvSpPr>
        <p:spPr bwMode="auto">
          <a:xfrm>
            <a:off x="1524000" y="4437112"/>
            <a:ext cx="9144000" cy="382324"/>
          </a:xfrm>
          <a:prstGeom prst="rect">
            <a:avLst/>
          </a:prstGeom>
          <a:noFill/>
          <a:ln w="9525">
            <a:noFill/>
            <a:miter lim="800000"/>
            <a:headEnd/>
            <a:tailEnd/>
          </a:ln>
          <a:effectLst/>
        </p:spPr>
        <p:txBody>
          <a:bodyPr wrap="square" lIns="104306" tIns="52153" rIns="104306" bIns="52153" anchor="t">
            <a:spAutoFit/>
          </a:bodyPr>
          <a:lstStyle/>
          <a:p>
            <a:pPr algn="ctr"/>
            <a:r>
              <a:rPr lang="en-US" altLang="ko-KR" b="1">
                <a:solidFill>
                  <a:schemeClr val="tx1">
                    <a:lumMod val="65000"/>
                    <a:lumOff val="35000"/>
                  </a:schemeClr>
                </a:solidFill>
                <a:ea typeface="맑은 고딕"/>
              </a:rPr>
              <a:t>2025-04-17</a:t>
            </a:r>
            <a:endParaRPr lang="ko-KR" altLang="en-US" b="1" dirty="0">
              <a:solidFill>
                <a:schemeClr val="tx1">
                  <a:lumMod val="65000"/>
                  <a:lumOff val="35000"/>
                </a:schemeClr>
              </a:solidFill>
            </a:endParaRPr>
          </a:p>
        </p:txBody>
      </p:sp>
      <p:sp>
        <p:nvSpPr>
          <p:cNvPr id="8" name="Text Box 2"/>
          <p:cNvSpPr txBox="1">
            <a:spLocks noChangeArrowheads="1"/>
          </p:cNvSpPr>
          <p:nvPr/>
        </p:nvSpPr>
        <p:spPr bwMode="auto">
          <a:xfrm>
            <a:off x="1524000" y="4941168"/>
            <a:ext cx="9144000" cy="1490319"/>
          </a:xfrm>
          <a:prstGeom prst="rect">
            <a:avLst/>
          </a:prstGeom>
          <a:noFill/>
          <a:ln w="9525">
            <a:noFill/>
            <a:miter lim="800000"/>
            <a:headEnd/>
            <a:tailEnd/>
          </a:ln>
          <a:effectLst/>
        </p:spPr>
        <p:txBody>
          <a:bodyPr wrap="square" lIns="104306" tIns="52153" rIns="104306" bIns="52153">
            <a:spAutoFit/>
          </a:bodyPr>
          <a:lstStyle/>
          <a:p>
            <a:pPr algn="ctr"/>
            <a:r>
              <a:rPr lang="en-US" altLang="ko-KR" b="1" dirty="0">
                <a:solidFill>
                  <a:schemeClr val="tx1">
                    <a:lumMod val="65000"/>
                    <a:lumOff val="35000"/>
                  </a:schemeClr>
                </a:solidFill>
              </a:rPr>
              <a:t>Sein</a:t>
            </a:r>
            <a:r>
              <a:rPr lang="ko-KR" altLang="en-US" b="1" dirty="0">
                <a:solidFill>
                  <a:schemeClr val="tx1">
                    <a:lumMod val="65000"/>
                    <a:lumOff val="35000"/>
                  </a:schemeClr>
                </a:solidFill>
              </a:rPr>
              <a:t> </a:t>
            </a:r>
            <a:r>
              <a:rPr lang="en-US" altLang="ko-KR" b="1" dirty="0">
                <a:solidFill>
                  <a:schemeClr val="tx1">
                    <a:lumMod val="65000"/>
                    <a:lumOff val="35000"/>
                  </a:schemeClr>
                </a:solidFill>
              </a:rPr>
              <a:t>Choi</a:t>
            </a:r>
          </a:p>
          <a:p>
            <a:pPr algn="ctr"/>
            <a:r>
              <a:rPr lang="en-US" altLang="ko-KR" b="1" dirty="0">
                <a:solidFill>
                  <a:srgbClr val="0E02B0"/>
                </a:solidFill>
              </a:rPr>
              <a:t>I</a:t>
            </a:r>
            <a:r>
              <a:rPr lang="en-US" altLang="ko-KR" b="1" dirty="0">
                <a:solidFill>
                  <a:schemeClr val="tx1">
                    <a:lumMod val="65000"/>
                    <a:lumOff val="35000"/>
                  </a:schemeClr>
                </a:solidFill>
              </a:rPr>
              <a:t>ntelligent </a:t>
            </a:r>
            <a:r>
              <a:rPr lang="en-US" altLang="ko-KR" b="1" dirty="0">
                <a:solidFill>
                  <a:srgbClr val="0E02B0"/>
                </a:solidFill>
              </a:rPr>
              <a:t>V</a:t>
            </a:r>
            <a:r>
              <a:rPr lang="en-US" altLang="ko-KR" b="1" dirty="0">
                <a:solidFill>
                  <a:schemeClr val="tx1">
                    <a:lumMod val="65000"/>
                    <a:lumOff val="35000"/>
                  </a:schemeClr>
                </a:solidFill>
              </a:rPr>
              <a:t>ision </a:t>
            </a:r>
            <a:r>
              <a:rPr lang="en-US" altLang="ko-KR" b="1" dirty="0">
                <a:solidFill>
                  <a:srgbClr val="0E02B0"/>
                </a:solidFill>
              </a:rPr>
              <a:t>P</a:t>
            </a:r>
            <a:r>
              <a:rPr lang="en-US" altLang="ko-KR" b="1" dirty="0">
                <a:solidFill>
                  <a:schemeClr val="tx1">
                    <a:lumMod val="65000"/>
                    <a:lumOff val="35000"/>
                  </a:schemeClr>
                </a:solidFill>
              </a:rPr>
              <a:t>rocessing </a:t>
            </a:r>
            <a:r>
              <a:rPr lang="en-US" altLang="ko-KR" b="1" dirty="0">
                <a:solidFill>
                  <a:srgbClr val="0E02B0"/>
                </a:solidFill>
              </a:rPr>
              <a:t>L</a:t>
            </a:r>
            <a:r>
              <a:rPr lang="en-US" altLang="ko-KR" b="1" dirty="0">
                <a:solidFill>
                  <a:schemeClr val="tx1">
                    <a:lumMod val="65000"/>
                    <a:lumOff val="35000"/>
                  </a:schemeClr>
                </a:solidFill>
              </a:rPr>
              <a:t>ab. (</a:t>
            </a:r>
            <a:r>
              <a:rPr lang="en-US" altLang="ko-KR" b="1" dirty="0">
                <a:solidFill>
                  <a:srgbClr val="0E02B0"/>
                </a:solidFill>
              </a:rPr>
              <a:t>IVPL</a:t>
            </a:r>
            <a:r>
              <a:rPr lang="en-US" altLang="ko-KR" b="1" dirty="0">
                <a:solidFill>
                  <a:schemeClr val="tx1">
                    <a:lumMod val="65000"/>
                    <a:lumOff val="35000"/>
                  </a:schemeClr>
                </a:solidFill>
              </a:rPr>
              <a:t>)</a:t>
            </a:r>
          </a:p>
          <a:p>
            <a:pPr algn="ctr"/>
            <a:r>
              <a:rPr lang="en-US" altLang="ko-KR" b="1" dirty="0">
                <a:solidFill>
                  <a:schemeClr val="tx1">
                    <a:lumMod val="65000"/>
                    <a:lumOff val="35000"/>
                  </a:schemeClr>
                </a:solidFill>
              </a:rPr>
              <a:t>https://ivpl.sookmyung.ac.kr </a:t>
            </a:r>
          </a:p>
          <a:p>
            <a:pPr algn="ctr"/>
            <a:r>
              <a:rPr lang="en-US" altLang="ko-KR" b="1" dirty="0">
                <a:solidFill>
                  <a:schemeClr val="tx1">
                    <a:lumMod val="65000"/>
                    <a:lumOff val="35000"/>
                  </a:schemeClr>
                </a:solidFill>
              </a:rPr>
              <a:t>Div. of AI Engineering, </a:t>
            </a:r>
            <a:r>
              <a:rPr lang="en-US" altLang="ko-KR" b="1" dirty="0" err="1">
                <a:solidFill>
                  <a:schemeClr val="tx1">
                    <a:lumMod val="65000"/>
                    <a:lumOff val="35000"/>
                  </a:schemeClr>
                </a:solidFill>
              </a:rPr>
              <a:t>Sookmyung</a:t>
            </a:r>
            <a:r>
              <a:rPr lang="en-US" altLang="ko-KR" b="1" dirty="0">
                <a:solidFill>
                  <a:schemeClr val="tx1">
                    <a:lumMod val="65000"/>
                    <a:lumOff val="35000"/>
                  </a:schemeClr>
                </a:solidFill>
              </a:rPr>
              <a:t> Women’s University</a:t>
            </a:r>
          </a:p>
          <a:p>
            <a:pPr algn="ctr"/>
            <a:r>
              <a:rPr lang="en-US" altLang="ko-KR" b="1" dirty="0">
                <a:solidFill>
                  <a:schemeClr val="tx1">
                    <a:lumMod val="65000"/>
                    <a:lumOff val="35000"/>
                  </a:schemeClr>
                </a:solidFill>
              </a:rPr>
              <a:t>E-mail: csi1806@sookmyung.ac.kr</a:t>
            </a:r>
          </a:p>
        </p:txBody>
      </p:sp>
      <p:sp>
        <p:nvSpPr>
          <p:cNvPr id="5" name="TextBox 4">
            <a:extLst>
              <a:ext uri="{FF2B5EF4-FFF2-40B4-BE49-F238E27FC236}">
                <a16:creationId xmlns:a16="http://schemas.microsoft.com/office/drawing/2014/main" id="{F09671F0-B806-614E-915E-7B1C3A4F15E3}"/>
              </a:ext>
            </a:extLst>
          </p:cNvPr>
          <p:cNvSpPr txBox="1"/>
          <p:nvPr/>
        </p:nvSpPr>
        <p:spPr>
          <a:xfrm>
            <a:off x="601766" y="1844045"/>
            <a:ext cx="10988468" cy="923330"/>
          </a:xfrm>
          <a:prstGeom prst="rect">
            <a:avLst/>
          </a:prstGeom>
          <a:noFill/>
        </p:spPr>
        <p:txBody>
          <a:bodyPr wrap="square" lIns="91440" tIns="45720" rIns="91440" bIns="45720" anchor="t">
            <a:spAutoFit/>
          </a:bodyPr>
          <a:lstStyle/>
          <a:p>
            <a:pPr marR="0" lvl="0" algn="ctr" defTabSz="914400" rtl="0" eaLnBrk="0" fontAlgn="base" latinLnBrk="0" hangingPunct="0">
              <a:lnSpc>
                <a:spcPct val="100000"/>
              </a:lnSpc>
              <a:spcBef>
                <a:spcPct val="0"/>
              </a:spcBef>
              <a:spcAft>
                <a:spcPct val="0"/>
              </a:spcAft>
              <a:buClrTx/>
              <a:buSzTx/>
              <a:tabLst/>
            </a:pPr>
            <a:r>
              <a:rPr lang="en-US" altLang="ko-KR"/>
              <a:t>Ashish Vaswani, Noam Shazeer, Niki Parmar, Jakob Uszkoreit, Llion Jones, Aidan N. Gomez, Łukasz Kaiser, and Illia Polosukhin, “Attention Is All You Need”, in Proc. Advances in Neural Information Processing Systems (NIPS), 2017. Available: </a:t>
            </a:r>
            <a:r>
              <a:rPr lang="en-US" altLang="ko-KR">
                <a:effectLst/>
                <a:hlinkClick r:id="rId3"/>
              </a:rPr>
              <a:t>https://arxiv.org/abs/1706.03762</a:t>
            </a:r>
            <a:endParaRPr kumimoji="0" lang="en-US" altLang="ko-KR"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2" name="잉크 1">
                <a:extLst>
                  <a:ext uri="{FF2B5EF4-FFF2-40B4-BE49-F238E27FC236}">
                    <a16:creationId xmlns:a16="http://schemas.microsoft.com/office/drawing/2014/main" id="{B6323B47-9F38-646A-1EF2-EE6FFDB23D93}"/>
                  </a:ext>
                </a:extLst>
              </p14:cNvPr>
              <p14:cNvContentPartPr/>
              <p14:nvPr/>
            </p14:nvContentPartPr>
            <p14:xfrm>
              <a:off x="5895202" y="-164156"/>
              <a:ext cx="40977" cy="12871"/>
            </p14:xfrm>
          </p:contentPart>
        </mc:Choice>
        <mc:Fallback xmlns="">
          <p:pic>
            <p:nvPicPr>
              <p:cNvPr id="2" name="잉크 1">
                <a:extLst>
                  <a:ext uri="{FF2B5EF4-FFF2-40B4-BE49-F238E27FC236}">
                    <a16:creationId xmlns:a16="http://schemas.microsoft.com/office/drawing/2014/main" id="{B6323B47-9F38-646A-1EF2-EE6FFDB23D93}"/>
                  </a:ext>
                </a:extLst>
              </p:cNvPr>
              <p:cNvPicPr/>
              <p:nvPr/>
            </p:nvPicPr>
            <p:blipFill>
              <a:blip r:embed="rId5"/>
              <a:stretch>
                <a:fillRect/>
              </a:stretch>
            </p:blipFill>
            <p:spPr>
              <a:xfrm>
                <a:off x="5877386" y="-188908"/>
                <a:ext cx="76253" cy="6188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F8039-A35A-3B90-99EB-A4371C860343}"/>
            </a:ext>
          </a:extLst>
        </p:cNvPr>
        <p:cNvGrpSpPr/>
        <p:nvPr/>
      </p:nvGrpSpPr>
      <p:grpSpPr>
        <a:xfrm>
          <a:off x="0" y="0"/>
          <a:ext cx="0" cy="0"/>
          <a:chOff x="0" y="0"/>
          <a:chExt cx="0" cy="0"/>
        </a:xfrm>
      </p:grpSpPr>
      <p:pic>
        <p:nvPicPr>
          <p:cNvPr id="12" name="그림 11">
            <a:extLst>
              <a:ext uri="{FF2B5EF4-FFF2-40B4-BE49-F238E27FC236}">
                <a16:creationId xmlns:a16="http://schemas.microsoft.com/office/drawing/2014/main" id="{CA33EA8C-1BA8-1EB4-1034-FC12CE9CFEB1}"/>
              </a:ext>
            </a:extLst>
          </p:cNvPr>
          <p:cNvPicPr>
            <a:picLocks noChangeAspect="1"/>
          </p:cNvPicPr>
          <p:nvPr/>
        </p:nvPicPr>
        <p:blipFill>
          <a:blip r:embed="rId7"/>
          <a:stretch>
            <a:fillRect/>
          </a:stretch>
        </p:blipFill>
        <p:spPr>
          <a:xfrm>
            <a:off x="5437632" y="597629"/>
            <a:ext cx="4980988" cy="3311611"/>
          </a:xfrm>
          <a:prstGeom prst="rect">
            <a:avLst/>
          </a:prstGeom>
        </p:spPr>
      </p:pic>
      <p:sp>
        <p:nvSpPr>
          <p:cNvPr id="2" name="텍스트 개체 틀 1">
            <a:extLst>
              <a:ext uri="{FF2B5EF4-FFF2-40B4-BE49-F238E27FC236}">
                <a16:creationId xmlns:a16="http://schemas.microsoft.com/office/drawing/2014/main" id="{9774C6ED-B983-C6E9-9DFE-4A64B9F08596}"/>
              </a:ext>
            </a:extLst>
          </p:cNvPr>
          <p:cNvSpPr>
            <a:spLocks noGrp="1"/>
          </p:cNvSpPr>
          <p:nvPr>
            <p:ph type="body" idx="1"/>
          </p:nvPr>
        </p:nvSpPr>
        <p:spPr/>
        <p:txBody>
          <a:bodyPr/>
          <a:lstStyle/>
          <a:p>
            <a:r>
              <a:rPr lang="en-US" altLang="ko-KR"/>
              <a:t>Encoding</a:t>
            </a:r>
            <a:endParaRPr lang="ko-KR" altLang="en-US"/>
          </a:p>
        </p:txBody>
      </p:sp>
      <p:sp>
        <p:nvSpPr>
          <p:cNvPr id="3" name="내용 개체 틀 2">
            <a:extLst>
              <a:ext uri="{FF2B5EF4-FFF2-40B4-BE49-F238E27FC236}">
                <a16:creationId xmlns:a16="http://schemas.microsoft.com/office/drawing/2014/main" id="{2AEF142A-1BD7-018E-F5ED-FD3170076731}"/>
              </a:ext>
            </a:extLst>
          </p:cNvPr>
          <p:cNvSpPr>
            <a:spLocks noGrp="1"/>
          </p:cNvSpPr>
          <p:nvPr>
            <p:ph idx="10"/>
          </p:nvPr>
        </p:nvSpPr>
        <p:spPr/>
        <p:txBody>
          <a:bodyPr>
            <a:normAutofit/>
          </a:bodyPr>
          <a:lstStyle/>
          <a:p>
            <a:r>
              <a:rPr lang="en-US" altLang="ko-KR" sz="2000">
                <a:solidFill>
                  <a:schemeClr val="accent6">
                    <a:lumMod val="75000"/>
                  </a:schemeClr>
                </a:solidFill>
              </a:rPr>
              <a:t>Self-Attention in Encoder</a:t>
            </a:r>
          </a:p>
          <a:p>
            <a:r>
              <a:rPr lang="en-US" altLang="ko-KR" sz="2000">
                <a:solidFill>
                  <a:srgbClr val="0070C0"/>
                </a:solidFill>
              </a:rPr>
              <a:t>Feed-Forward Neural Network</a:t>
            </a:r>
          </a:p>
          <a:p>
            <a:pPr lvl="1"/>
            <a:r>
              <a:rPr lang="ko-KR" altLang="en-US" sz="1600">
                <a:solidFill>
                  <a:srgbClr val="0070C0"/>
                </a:solidFill>
              </a:rPr>
              <a:t>토큰마다 독립적으로 </a:t>
            </a:r>
            <a:r>
              <a:rPr lang="en-US" altLang="ko-KR" sz="1600">
                <a:solidFill>
                  <a:srgbClr val="0070C0"/>
                </a:solidFill>
              </a:rPr>
              <a:t>FFN </a:t>
            </a:r>
            <a:r>
              <a:rPr lang="ko-KR" altLang="en-US" sz="1600">
                <a:solidFill>
                  <a:srgbClr val="0070C0"/>
                </a:solidFill>
              </a:rPr>
              <a:t>적용</a:t>
            </a:r>
            <a:endParaRPr lang="en-US" altLang="ko-KR" sz="1600">
              <a:solidFill>
                <a:srgbClr val="0070C0"/>
              </a:solidFill>
            </a:endParaRPr>
          </a:p>
          <a:p>
            <a:pPr lvl="1"/>
            <a:r>
              <a:rPr lang="ko-KR" altLang="en-US" sz="1600">
                <a:solidFill>
                  <a:srgbClr val="0070C0"/>
                </a:solidFill>
              </a:rPr>
              <a:t>차원을 늘렸다 줄여서 </a:t>
            </a:r>
            <a:r>
              <a:rPr lang="en-US" altLang="ko-KR" sz="1600">
                <a:solidFill>
                  <a:srgbClr val="0070C0"/>
                </a:solidFill>
              </a:rPr>
              <a:t>representational capacity </a:t>
            </a:r>
            <a:r>
              <a:rPr lang="ko-KR" altLang="en-US" sz="1600">
                <a:solidFill>
                  <a:srgbClr val="0070C0"/>
                </a:solidFill>
              </a:rPr>
              <a:t>늘림</a:t>
            </a:r>
            <a:endParaRPr lang="en-US" altLang="ko-KR" sz="1600">
              <a:solidFill>
                <a:srgbClr val="0070C0"/>
              </a:solidFill>
            </a:endParaRPr>
          </a:p>
          <a:p>
            <a:endParaRPr lang="en-US" altLang="ko-KR" sz="1600">
              <a:solidFill>
                <a:srgbClr val="0070C0"/>
              </a:solidFill>
            </a:endParaRPr>
          </a:p>
          <a:p>
            <a:endParaRPr lang="en-US" altLang="ko-KR" sz="2000">
              <a:solidFill>
                <a:srgbClr val="0070C0"/>
              </a:solidFill>
            </a:endParaRPr>
          </a:p>
          <a:p>
            <a:endParaRPr lang="en-US" altLang="ko-KR" sz="2000">
              <a:solidFill>
                <a:srgbClr val="0070C0"/>
              </a:solidFill>
            </a:endParaRPr>
          </a:p>
          <a:p>
            <a:endParaRPr lang="en-US" altLang="ko-KR" sz="2000">
              <a:solidFill>
                <a:srgbClr val="0070C0"/>
              </a:solidFill>
            </a:endParaRPr>
          </a:p>
          <a:p>
            <a:endParaRPr lang="en-US" altLang="ko-KR" sz="2000">
              <a:solidFill>
                <a:srgbClr val="0070C0"/>
              </a:solidFill>
            </a:endParaRPr>
          </a:p>
          <a:p>
            <a:pPr marL="0" indent="0">
              <a:buNone/>
            </a:pPr>
            <a:endParaRPr lang="en-US" altLang="ko-KR" sz="2000">
              <a:solidFill>
                <a:srgbClr val="0070C0"/>
              </a:solidFill>
            </a:endParaRPr>
          </a:p>
          <a:p>
            <a:r>
              <a:rPr lang="en-US" altLang="ko-KR" sz="2000">
                <a:highlight>
                  <a:srgbClr val="FFFF99"/>
                </a:highlight>
              </a:rPr>
              <a:t>Residual Connection</a:t>
            </a:r>
          </a:p>
          <a:p>
            <a:pPr lvl="1"/>
            <a:r>
              <a:rPr lang="en-US" altLang="ko-KR" sz="1600"/>
              <a:t>graidnet vanishing </a:t>
            </a:r>
            <a:r>
              <a:rPr lang="ko-KR" altLang="en-US" sz="1600"/>
              <a:t>방지해서 레이어 깊게 쌓을 수 있음 </a:t>
            </a:r>
            <a:endParaRPr lang="en-US" altLang="ko-KR" sz="1600">
              <a:highlight>
                <a:srgbClr val="FFFF99"/>
              </a:highlight>
            </a:endParaRPr>
          </a:p>
          <a:p>
            <a:r>
              <a:rPr lang="en-US" altLang="ko-KR" sz="2000">
                <a:highlight>
                  <a:srgbClr val="FFFF99"/>
                </a:highlight>
              </a:rPr>
              <a:t>Layer Normalization</a:t>
            </a:r>
          </a:p>
          <a:p>
            <a:pPr lvl="1"/>
            <a:r>
              <a:rPr lang="ko-KR" altLang="en-US" sz="1600"/>
              <a:t>균등하게 확률값 나오도록 함</a:t>
            </a:r>
            <a:r>
              <a:rPr lang="en-US" altLang="ko-KR" sz="1600"/>
              <a:t>. </a:t>
            </a:r>
            <a:r>
              <a:rPr lang="ko-KR" altLang="en-US" sz="1600"/>
              <a:t>편파적이지 않고 안정적인 학습 가능 </a:t>
            </a:r>
            <a:endParaRPr lang="ko-KR" altLang="en-US" sz="1600">
              <a:highlight>
                <a:srgbClr val="FFFF99"/>
              </a:highlight>
            </a:endParaRPr>
          </a:p>
        </p:txBody>
      </p:sp>
      <p:pic>
        <p:nvPicPr>
          <p:cNvPr id="6" name="그림 5" descr="\documentclass{article}&#10;\usepackage{amsmath}&#10;\pagestyle{empty}&#10;\begin{document}&#10;&#10;$\text{FFN}(x)=\text{max}(0, xW_1+b_1)W_2+b_2$&#10;&#10;&#10;&#10;\end{document}" title="IguanaTex Picture Display">
            <a:extLst>
              <a:ext uri="{FF2B5EF4-FFF2-40B4-BE49-F238E27FC236}">
                <a16:creationId xmlns:a16="http://schemas.microsoft.com/office/drawing/2014/main" id="{D0CEB8E8-7DEA-A5F6-1965-B2352D736B84}"/>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48858" y="2303743"/>
            <a:ext cx="4208185" cy="268744"/>
          </a:xfrm>
          <a:prstGeom prst="rect">
            <a:avLst/>
          </a:prstGeom>
        </p:spPr>
      </p:pic>
      <p:pic>
        <p:nvPicPr>
          <p:cNvPr id="8" name="그림 7" descr="\documentclass{article}&#10;\usepackage{amsmath}&#10;\pagestyle{empty}&#10;\begin{document}&#10;&#10;$d_{model}=512, d_{ff}=2048$&#10;&#10;&#10;&#10;\end{document}" title="IguanaTex Picture Display">
            <a:extLst>
              <a:ext uri="{FF2B5EF4-FFF2-40B4-BE49-F238E27FC236}">
                <a16:creationId xmlns:a16="http://schemas.microsoft.com/office/drawing/2014/main" id="{507E8C63-4C13-BBD0-0CCA-9A050A900BF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48858" y="2739562"/>
            <a:ext cx="2265995" cy="207843"/>
          </a:xfrm>
          <a:prstGeom prst="rect">
            <a:avLst/>
          </a:prstGeom>
        </p:spPr>
      </p:pic>
      <p:pic>
        <p:nvPicPr>
          <p:cNvPr id="10" name="그림 9" descr="\documentclass{article}&#10;\usepackage{amsmath}&#10;\pagestyle{empty}&#10;\begin{document}&#10;&#10;$\text{LayerNorm}(x+\text{Sublayer}\left(x\right))$&#10;&#10;&#10;&#10;\end{document}" title="IguanaTex Picture Display">
            <a:extLst>
              <a:ext uri="{FF2B5EF4-FFF2-40B4-BE49-F238E27FC236}">
                <a16:creationId xmlns:a16="http://schemas.microsoft.com/office/drawing/2014/main" id="{2F5FBAEF-08B1-B39B-0C35-7F0541AADE1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48858" y="5626443"/>
            <a:ext cx="3379078" cy="269358"/>
          </a:xfrm>
          <a:prstGeom prst="rect">
            <a:avLst/>
          </a:prstGeom>
        </p:spPr>
      </p:pic>
      <p:pic>
        <p:nvPicPr>
          <p:cNvPr id="4" name="그림 3">
            <a:extLst>
              <a:ext uri="{FF2B5EF4-FFF2-40B4-BE49-F238E27FC236}">
                <a16:creationId xmlns:a16="http://schemas.microsoft.com/office/drawing/2014/main" id="{7C869D0C-A2E6-96F9-5C15-CC20F489DC45}"/>
              </a:ext>
            </a:extLst>
          </p:cNvPr>
          <p:cNvPicPr>
            <a:picLocks noChangeAspect="1"/>
          </p:cNvPicPr>
          <p:nvPr/>
        </p:nvPicPr>
        <p:blipFill>
          <a:blip r:embed="rId11"/>
          <a:srcRect l="-624" t="31712" r="50957" b="6041"/>
          <a:stretch/>
        </p:blipFill>
        <p:spPr>
          <a:xfrm>
            <a:off x="9621183" y="2642361"/>
            <a:ext cx="2163449" cy="3987383"/>
          </a:xfrm>
          <a:prstGeom prst="rect">
            <a:avLst/>
          </a:prstGeom>
        </p:spPr>
      </p:pic>
      <p:sp>
        <p:nvSpPr>
          <p:cNvPr id="13" name="TextBox 12">
            <a:extLst>
              <a:ext uri="{FF2B5EF4-FFF2-40B4-BE49-F238E27FC236}">
                <a16:creationId xmlns:a16="http://schemas.microsoft.com/office/drawing/2014/main" id="{5C45610C-AF0C-0FB9-7DCE-72AFF9E373DA}"/>
              </a:ext>
            </a:extLst>
          </p:cNvPr>
          <p:cNvSpPr txBox="1"/>
          <p:nvPr/>
        </p:nvSpPr>
        <p:spPr>
          <a:xfrm>
            <a:off x="6824073" y="1267749"/>
            <a:ext cx="1104053" cy="261610"/>
          </a:xfrm>
          <a:prstGeom prst="rect">
            <a:avLst/>
          </a:prstGeom>
          <a:noFill/>
        </p:spPr>
        <p:txBody>
          <a:bodyPr wrap="square">
            <a:spAutoFit/>
          </a:bodyPr>
          <a:lstStyle/>
          <a:p>
            <a:r>
              <a:rPr lang="en-US" altLang="ko-KR" sz="1100"/>
              <a:t>Vector(512)</a:t>
            </a:r>
            <a:endParaRPr lang="ko-KR" altLang="en-US" sz="1100"/>
          </a:p>
        </p:txBody>
      </p:sp>
      <p:sp>
        <p:nvSpPr>
          <p:cNvPr id="14" name="TextBox 13">
            <a:extLst>
              <a:ext uri="{FF2B5EF4-FFF2-40B4-BE49-F238E27FC236}">
                <a16:creationId xmlns:a16="http://schemas.microsoft.com/office/drawing/2014/main" id="{B0AE8BDF-EAF8-85DC-9442-273BA4BD64DF}"/>
              </a:ext>
            </a:extLst>
          </p:cNvPr>
          <p:cNvSpPr txBox="1"/>
          <p:nvPr/>
        </p:nvSpPr>
        <p:spPr>
          <a:xfrm>
            <a:off x="8353389" y="1362485"/>
            <a:ext cx="1104053" cy="261610"/>
          </a:xfrm>
          <a:prstGeom prst="rect">
            <a:avLst/>
          </a:prstGeom>
          <a:noFill/>
        </p:spPr>
        <p:txBody>
          <a:bodyPr wrap="square">
            <a:spAutoFit/>
          </a:bodyPr>
          <a:lstStyle/>
          <a:p>
            <a:r>
              <a:rPr lang="en-US" altLang="ko-KR" sz="1100"/>
              <a:t>Vector(2048)</a:t>
            </a:r>
            <a:endParaRPr lang="ko-KR" altLang="en-US" sz="1100"/>
          </a:p>
        </p:txBody>
      </p:sp>
      <p:sp>
        <p:nvSpPr>
          <p:cNvPr id="15" name="TextBox 14">
            <a:extLst>
              <a:ext uri="{FF2B5EF4-FFF2-40B4-BE49-F238E27FC236}">
                <a16:creationId xmlns:a16="http://schemas.microsoft.com/office/drawing/2014/main" id="{E6A4B3FE-CADA-F002-A25F-A17927266B0C}"/>
              </a:ext>
            </a:extLst>
          </p:cNvPr>
          <p:cNvSpPr txBox="1"/>
          <p:nvPr/>
        </p:nvSpPr>
        <p:spPr>
          <a:xfrm>
            <a:off x="9795156" y="1267749"/>
            <a:ext cx="1104053" cy="261610"/>
          </a:xfrm>
          <a:prstGeom prst="rect">
            <a:avLst/>
          </a:prstGeom>
          <a:noFill/>
        </p:spPr>
        <p:txBody>
          <a:bodyPr wrap="square">
            <a:spAutoFit/>
          </a:bodyPr>
          <a:lstStyle/>
          <a:p>
            <a:r>
              <a:rPr lang="en-US" altLang="ko-KR" sz="1100"/>
              <a:t>Vector(512)</a:t>
            </a:r>
            <a:endParaRPr lang="ko-KR" altLang="en-US" sz="1100"/>
          </a:p>
        </p:txBody>
      </p:sp>
      <p:pic>
        <p:nvPicPr>
          <p:cNvPr id="17" name="그림 16" descr="\documentclass{article}&#10;\usepackage{amsmath}&#10;\pagestyle{empty}&#10;\begin{document}&#10;$N=6$&#10;&#10;&#10;&#10;\end{document}" title="IguanaTex Picture Display">
            <a:extLst>
              <a:ext uri="{FF2B5EF4-FFF2-40B4-BE49-F238E27FC236}">
                <a16:creationId xmlns:a16="http://schemas.microsoft.com/office/drawing/2014/main" id="{7430E945-0A29-D547-9B56-62670880B90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500495" y="4138725"/>
            <a:ext cx="675048" cy="178286"/>
          </a:xfrm>
          <a:prstGeom prst="rect">
            <a:avLst/>
          </a:prstGeom>
        </p:spPr>
      </p:pic>
      <p:sp>
        <p:nvSpPr>
          <p:cNvPr id="19" name="TextBox 18">
            <a:extLst>
              <a:ext uri="{FF2B5EF4-FFF2-40B4-BE49-F238E27FC236}">
                <a16:creationId xmlns:a16="http://schemas.microsoft.com/office/drawing/2014/main" id="{AF68CD08-50A4-EB0D-F32C-AE059D04E87D}"/>
              </a:ext>
            </a:extLst>
          </p:cNvPr>
          <p:cNvSpPr txBox="1"/>
          <p:nvPr/>
        </p:nvSpPr>
        <p:spPr>
          <a:xfrm>
            <a:off x="7376099" y="5798458"/>
            <a:ext cx="3610256" cy="954107"/>
          </a:xfrm>
          <a:prstGeom prst="rect">
            <a:avLst/>
          </a:prstGeom>
          <a:noFill/>
        </p:spPr>
        <p:txBody>
          <a:bodyPr wrap="square">
            <a:spAutoFit/>
          </a:bodyPr>
          <a:lstStyle/>
          <a:p>
            <a:r>
              <a:rPr lang="ko-KR" altLang="en-US" sz="2800" b="1">
                <a:solidFill>
                  <a:srgbClr val="FF0000"/>
                </a:solidFill>
              </a:rPr>
              <a:t>그래서 인코더가 뭐하는거라고 </a:t>
            </a:r>
          </a:p>
        </p:txBody>
      </p:sp>
    </p:spTree>
    <p:extLst>
      <p:ext uri="{BB962C8B-B14F-4D97-AF65-F5344CB8AC3E}">
        <p14:creationId xmlns:p14="http://schemas.microsoft.com/office/powerpoint/2010/main" val="347438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2F4F6-DB1B-A6D7-8C94-DB4202A6CED6}"/>
            </a:ext>
          </a:extLst>
        </p:cNvPr>
        <p:cNvGrpSpPr/>
        <p:nvPr/>
      </p:nvGrpSpPr>
      <p:grpSpPr>
        <a:xfrm>
          <a:off x="0" y="0"/>
          <a:ext cx="0" cy="0"/>
          <a:chOff x="0" y="0"/>
          <a:chExt cx="0" cy="0"/>
        </a:xfrm>
      </p:grpSpPr>
      <p:pic>
        <p:nvPicPr>
          <p:cNvPr id="8198" name="Picture 6">
            <a:hlinkClick r:id="rId3"/>
            <a:extLst>
              <a:ext uri="{FF2B5EF4-FFF2-40B4-BE49-F238E27FC236}">
                <a16:creationId xmlns:a16="http://schemas.microsoft.com/office/drawing/2014/main" id="{CBC4B93D-7F54-50DD-9F8C-747D8F31E3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7" t="9502" r="3737" b="9903"/>
          <a:stretch/>
        </p:blipFill>
        <p:spPr bwMode="auto">
          <a:xfrm>
            <a:off x="5469073" y="4307887"/>
            <a:ext cx="4197728" cy="229186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2DBB8B54-6A2F-CC0A-0AA2-03FB9564DFBF}"/>
              </a:ext>
            </a:extLst>
          </p:cNvPr>
          <p:cNvSpPr>
            <a:spLocks noGrp="1"/>
          </p:cNvSpPr>
          <p:nvPr>
            <p:ph type="body" idx="1"/>
          </p:nvPr>
        </p:nvSpPr>
        <p:spPr/>
        <p:txBody>
          <a:bodyPr/>
          <a:lstStyle/>
          <a:p>
            <a:r>
              <a:rPr lang="en-US" altLang="ko-KR"/>
              <a:t>Decoding</a:t>
            </a:r>
            <a:endParaRPr lang="ko-KR" altLang="en-US"/>
          </a:p>
        </p:txBody>
      </p:sp>
      <p:sp>
        <p:nvSpPr>
          <p:cNvPr id="3" name="내용 개체 틀 2">
            <a:extLst>
              <a:ext uri="{FF2B5EF4-FFF2-40B4-BE49-F238E27FC236}">
                <a16:creationId xmlns:a16="http://schemas.microsoft.com/office/drawing/2014/main" id="{A9DE585E-8377-1935-E59F-27DA297094B0}"/>
              </a:ext>
            </a:extLst>
          </p:cNvPr>
          <p:cNvSpPr>
            <a:spLocks noGrp="1"/>
          </p:cNvSpPr>
          <p:nvPr>
            <p:ph idx="10"/>
          </p:nvPr>
        </p:nvSpPr>
        <p:spPr>
          <a:xfrm>
            <a:off x="465584" y="764704"/>
            <a:ext cx="6179055" cy="5544616"/>
          </a:xfrm>
        </p:spPr>
        <p:txBody>
          <a:bodyPr>
            <a:normAutofit/>
          </a:bodyPr>
          <a:lstStyle/>
          <a:p>
            <a:r>
              <a:rPr lang="en-US" altLang="ko-KR" sz="2000"/>
              <a:t>Masked Self-Attention in Decoder</a:t>
            </a:r>
          </a:p>
          <a:p>
            <a:endParaRPr lang="en-US" altLang="ko-KR" sz="2000"/>
          </a:p>
          <a:p>
            <a:endParaRPr lang="en-US" altLang="ko-KR" sz="2000"/>
          </a:p>
          <a:p>
            <a:endParaRPr lang="en-US" altLang="ko-KR" sz="2000"/>
          </a:p>
          <a:p>
            <a:endParaRPr lang="en-US" altLang="ko-KR" sz="2000"/>
          </a:p>
          <a:p>
            <a:endParaRPr lang="en-US" altLang="ko-KR" sz="2000"/>
          </a:p>
          <a:p>
            <a:endParaRPr lang="en-US" altLang="ko-KR" sz="2000"/>
          </a:p>
          <a:p>
            <a:endParaRPr lang="en-US" altLang="ko-KR" sz="2000"/>
          </a:p>
          <a:p>
            <a:pPr marL="0" indent="0">
              <a:buNone/>
            </a:pPr>
            <a:endParaRPr lang="en-US" altLang="ko-KR" sz="2000"/>
          </a:p>
          <a:p>
            <a:r>
              <a:rPr lang="en-US" altLang="ko-KR" sz="2000"/>
              <a:t>Encoder-Decoder Attention (Cross-Attention)</a:t>
            </a:r>
          </a:p>
          <a:p>
            <a:pPr lvl="1"/>
            <a:r>
              <a:rPr lang="ko-KR" altLang="en-US" sz="1600"/>
              <a:t>인코더의 출력 전체를 참고하여 </a:t>
            </a:r>
            <a:r>
              <a:rPr lang="en-US" altLang="ko-KR" sz="1600"/>
              <a:t>decoder</a:t>
            </a:r>
            <a:r>
              <a:rPr lang="ko-KR" altLang="en-US" sz="1600"/>
              <a:t>의 </a:t>
            </a:r>
            <a:r>
              <a:rPr lang="en-US" altLang="ko-KR" sz="1600"/>
              <a:t>sequence vector</a:t>
            </a:r>
            <a:r>
              <a:rPr lang="ko-KR" altLang="en-US" sz="1600"/>
              <a:t>들에서 디코더가 번역할 단어를 예측 </a:t>
            </a:r>
            <a:endParaRPr lang="en-US" altLang="ko-KR" sz="1600"/>
          </a:p>
        </p:txBody>
      </p:sp>
      <p:pic>
        <p:nvPicPr>
          <p:cNvPr id="7" name="그림 6">
            <a:extLst>
              <a:ext uri="{FF2B5EF4-FFF2-40B4-BE49-F238E27FC236}">
                <a16:creationId xmlns:a16="http://schemas.microsoft.com/office/drawing/2014/main" id="{27C805BE-E44F-044F-322A-5D4A553607AA}"/>
              </a:ext>
            </a:extLst>
          </p:cNvPr>
          <p:cNvPicPr>
            <a:picLocks noChangeAspect="1"/>
          </p:cNvPicPr>
          <p:nvPr/>
        </p:nvPicPr>
        <p:blipFill>
          <a:blip r:embed="rId5"/>
          <a:srcRect l="48554" t="-440" r="624" b="6041"/>
          <a:stretch/>
        </p:blipFill>
        <p:spPr>
          <a:xfrm>
            <a:off x="9666801" y="594259"/>
            <a:ext cx="2213766" cy="6046992"/>
          </a:xfrm>
          <a:prstGeom prst="rect">
            <a:avLst/>
          </a:prstGeom>
        </p:spPr>
      </p:pic>
      <p:pic>
        <p:nvPicPr>
          <p:cNvPr id="8" name="그림 7" descr="\documentclass{article}&#10;\usepackage{amsmath}&#10;\pagestyle{empty}&#10;\begin{document}&#10;$N=6$&#10;&#10;&#10;&#10;\end{document}" title="IguanaTex Picture Display">
            <a:extLst>
              <a:ext uri="{FF2B5EF4-FFF2-40B4-BE49-F238E27FC236}">
                <a16:creationId xmlns:a16="http://schemas.microsoft.com/office/drawing/2014/main" id="{207B1A8F-3E9C-0D78-1A81-45B50B6DF58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1317935" y="3724168"/>
            <a:ext cx="675048" cy="178286"/>
          </a:xfrm>
          <a:prstGeom prst="rect">
            <a:avLst/>
          </a:prstGeom>
        </p:spPr>
      </p:pic>
      <p:pic>
        <p:nvPicPr>
          <p:cNvPr id="8194" name="Picture 2" descr="차근차근 이해하는 Transformer(4): Masked Multi-Head Attention과 Decoder">
            <a:extLst>
              <a:ext uri="{FF2B5EF4-FFF2-40B4-BE49-F238E27FC236}">
                <a16:creationId xmlns:a16="http://schemas.microsoft.com/office/drawing/2014/main" id="{607C39A2-B365-0B2D-A758-E4E5ABA872F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59" t="29349"/>
          <a:stretch/>
        </p:blipFill>
        <p:spPr bwMode="auto">
          <a:xfrm>
            <a:off x="117502" y="2516585"/>
            <a:ext cx="6554264" cy="147142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트랜스포머 (Transformer) · Data Science">
            <a:extLst>
              <a:ext uri="{FF2B5EF4-FFF2-40B4-BE49-F238E27FC236}">
                <a16:creationId xmlns:a16="http://schemas.microsoft.com/office/drawing/2014/main" id="{E4F81FD1-6D52-EBCC-4C54-91F704DA585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250" y="1249282"/>
            <a:ext cx="3503805" cy="1175234"/>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69D9BD61-742C-56F7-EC69-ECE98C5F161B}"/>
              </a:ext>
            </a:extLst>
          </p:cNvPr>
          <p:cNvPicPr>
            <a:picLocks noChangeAspect="1"/>
          </p:cNvPicPr>
          <p:nvPr/>
        </p:nvPicPr>
        <p:blipFill>
          <a:blip r:embed="rId9"/>
          <a:stretch>
            <a:fillRect/>
          </a:stretch>
        </p:blipFill>
        <p:spPr>
          <a:xfrm>
            <a:off x="5137892" y="559596"/>
            <a:ext cx="1311676" cy="1971059"/>
          </a:xfrm>
          <a:prstGeom prst="rect">
            <a:avLst/>
          </a:prstGeom>
        </p:spPr>
      </p:pic>
    </p:spTree>
    <p:extLst>
      <p:ext uri="{BB962C8B-B14F-4D97-AF65-F5344CB8AC3E}">
        <p14:creationId xmlns:p14="http://schemas.microsoft.com/office/powerpoint/2010/main" val="3479977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006EED32-2684-77BD-DB09-A6B4175F727C}"/>
              </a:ext>
            </a:extLst>
          </p:cNvPr>
          <p:cNvSpPr/>
          <p:nvPr/>
        </p:nvSpPr>
        <p:spPr>
          <a:xfrm>
            <a:off x="9605144" y="778933"/>
            <a:ext cx="2382222" cy="506813"/>
          </a:xfrm>
          <a:prstGeom prst="roundRect">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600">
                <a:solidFill>
                  <a:schemeClr val="tx1"/>
                </a:solidFill>
              </a:rPr>
              <a:t>Weight Update</a:t>
            </a:r>
            <a:endParaRPr lang="ko-KR" altLang="en-US" sz="1600">
              <a:solidFill>
                <a:schemeClr val="tx1"/>
              </a:solidFill>
            </a:endParaRPr>
          </a:p>
        </p:txBody>
      </p:sp>
      <p:pic>
        <p:nvPicPr>
          <p:cNvPr id="6" name="그림 5">
            <a:extLst>
              <a:ext uri="{FF2B5EF4-FFF2-40B4-BE49-F238E27FC236}">
                <a16:creationId xmlns:a16="http://schemas.microsoft.com/office/drawing/2014/main" id="{8F191DC1-74E0-A58C-3022-893445AEC5D8}"/>
              </a:ext>
            </a:extLst>
          </p:cNvPr>
          <p:cNvPicPr>
            <a:picLocks noChangeAspect="1"/>
          </p:cNvPicPr>
          <p:nvPr/>
        </p:nvPicPr>
        <p:blipFill>
          <a:blip r:embed="rId3"/>
          <a:srcRect l="-624" t="-440" r="624" b="6041"/>
          <a:stretch/>
        </p:blipFill>
        <p:spPr>
          <a:xfrm>
            <a:off x="4463341" y="764704"/>
            <a:ext cx="3629568" cy="5038688"/>
          </a:xfrm>
          <a:prstGeom prst="rect">
            <a:avLst/>
          </a:prstGeom>
        </p:spPr>
      </p:pic>
      <p:sp>
        <p:nvSpPr>
          <p:cNvPr id="2" name="텍스트 개체 틀 1">
            <a:extLst>
              <a:ext uri="{FF2B5EF4-FFF2-40B4-BE49-F238E27FC236}">
                <a16:creationId xmlns:a16="http://schemas.microsoft.com/office/drawing/2014/main" id="{4BA23CB5-6702-5363-B7BE-294F029F2FF8}"/>
              </a:ext>
            </a:extLst>
          </p:cNvPr>
          <p:cNvSpPr>
            <a:spLocks noGrp="1"/>
          </p:cNvSpPr>
          <p:nvPr>
            <p:ph type="body" idx="1"/>
          </p:nvPr>
        </p:nvSpPr>
        <p:spPr/>
        <p:txBody>
          <a:bodyPr/>
          <a:lstStyle/>
          <a:p>
            <a:r>
              <a:rPr lang="en-US" altLang="ko-KR"/>
              <a:t>Training</a:t>
            </a:r>
            <a:endParaRPr lang="ko-KR" altLang="en-US"/>
          </a:p>
        </p:txBody>
      </p:sp>
      <p:sp>
        <p:nvSpPr>
          <p:cNvPr id="3" name="내용 개체 틀 2">
            <a:extLst>
              <a:ext uri="{FF2B5EF4-FFF2-40B4-BE49-F238E27FC236}">
                <a16:creationId xmlns:a16="http://schemas.microsoft.com/office/drawing/2014/main" id="{3F4AC73D-1FED-77AE-BA4C-7D796597EA4C}"/>
              </a:ext>
            </a:extLst>
          </p:cNvPr>
          <p:cNvSpPr>
            <a:spLocks noGrp="1"/>
          </p:cNvSpPr>
          <p:nvPr>
            <p:ph idx="10"/>
          </p:nvPr>
        </p:nvSpPr>
        <p:spPr/>
        <p:txBody>
          <a:bodyPr>
            <a:normAutofit/>
          </a:bodyPr>
          <a:lstStyle/>
          <a:p>
            <a:r>
              <a:rPr lang="en-US" altLang="ko-KR" sz="2200"/>
              <a:t>Training</a:t>
            </a:r>
          </a:p>
          <a:p>
            <a:pPr lvl="1"/>
            <a:r>
              <a:rPr lang="en-US" altLang="ko-KR" sz="2000"/>
              <a:t>It all happens in one time step</a:t>
            </a:r>
            <a:endParaRPr lang="ko-KR" altLang="en-US" sz="2000"/>
          </a:p>
        </p:txBody>
      </p:sp>
      <p:pic>
        <p:nvPicPr>
          <p:cNvPr id="5" name="그림 4">
            <a:extLst>
              <a:ext uri="{FF2B5EF4-FFF2-40B4-BE49-F238E27FC236}">
                <a16:creationId xmlns:a16="http://schemas.microsoft.com/office/drawing/2014/main" id="{40D4673B-AABF-4637-1838-8AE45A39B6E5}"/>
              </a:ext>
            </a:extLst>
          </p:cNvPr>
          <p:cNvPicPr>
            <a:picLocks noChangeAspect="1"/>
          </p:cNvPicPr>
          <p:nvPr/>
        </p:nvPicPr>
        <p:blipFill>
          <a:blip r:embed="rId4"/>
          <a:stretch>
            <a:fillRect/>
          </a:stretch>
        </p:blipFill>
        <p:spPr>
          <a:xfrm>
            <a:off x="546442" y="2439598"/>
            <a:ext cx="3153867" cy="1940135"/>
          </a:xfrm>
          <a:prstGeom prst="rect">
            <a:avLst/>
          </a:prstGeom>
        </p:spPr>
      </p:pic>
      <p:sp>
        <p:nvSpPr>
          <p:cNvPr id="8" name="TextBox 7">
            <a:extLst>
              <a:ext uri="{FF2B5EF4-FFF2-40B4-BE49-F238E27FC236}">
                <a16:creationId xmlns:a16="http://schemas.microsoft.com/office/drawing/2014/main" id="{28818633-D430-29BC-3366-934AFE8EAFB4}"/>
              </a:ext>
            </a:extLst>
          </p:cNvPr>
          <p:cNvSpPr txBox="1"/>
          <p:nvPr/>
        </p:nvSpPr>
        <p:spPr>
          <a:xfrm>
            <a:off x="1456158" y="6014624"/>
            <a:ext cx="4326585" cy="369332"/>
          </a:xfrm>
          <a:prstGeom prst="rect">
            <a:avLst/>
          </a:prstGeom>
          <a:noFill/>
        </p:spPr>
        <p:txBody>
          <a:bodyPr wrap="square">
            <a:spAutoFit/>
          </a:bodyPr>
          <a:lstStyle/>
          <a:p>
            <a:r>
              <a:rPr lang="en-US" altLang="ko-KR"/>
              <a:t>&lt;SOS&gt;</a:t>
            </a:r>
            <a:r>
              <a:rPr lang="ko-KR" altLang="en-US"/>
              <a:t>Here the largest town</a:t>
            </a:r>
            <a:r>
              <a:rPr lang="en-US" altLang="ko-KR"/>
              <a:t>&lt;EOS&gt;</a:t>
            </a:r>
            <a:endParaRPr lang="ko-KR" altLang="en-US">
              <a:solidFill>
                <a:srgbClr val="0070C0"/>
              </a:solidFill>
            </a:endParaRPr>
          </a:p>
        </p:txBody>
      </p:sp>
      <p:sp>
        <p:nvSpPr>
          <p:cNvPr id="10" name="TextBox 9">
            <a:extLst>
              <a:ext uri="{FF2B5EF4-FFF2-40B4-BE49-F238E27FC236}">
                <a16:creationId xmlns:a16="http://schemas.microsoft.com/office/drawing/2014/main" id="{089DECDB-65DA-F69A-9173-EF73C24F76F8}"/>
              </a:ext>
            </a:extLst>
          </p:cNvPr>
          <p:cNvSpPr txBox="1"/>
          <p:nvPr/>
        </p:nvSpPr>
        <p:spPr>
          <a:xfrm>
            <a:off x="8849126" y="2768140"/>
            <a:ext cx="3153867" cy="369332"/>
          </a:xfrm>
          <a:prstGeom prst="rect">
            <a:avLst/>
          </a:prstGeom>
          <a:noFill/>
        </p:spPr>
        <p:txBody>
          <a:bodyPr wrap="square">
            <a:spAutoFit/>
          </a:bodyPr>
          <a:lstStyle/>
          <a:p>
            <a:r>
              <a:rPr lang="ko-KR" altLang="en-US"/>
              <a:t>Hier die größte Stadt</a:t>
            </a:r>
            <a:r>
              <a:rPr lang="en-US" altLang="ko-KR"/>
              <a:t>&lt;EOS&gt;</a:t>
            </a:r>
            <a:endParaRPr lang="ko-KR" altLang="en-US">
              <a:solidFill>
                <a:srgbClr val="0070C0"/>
              </a:solidFill>
            </a:endParaRPr>
          </a:p>
        </p:txBody>
      </p:sp>
      <p:sp>
        <p:nvSpPr>
          <p:cNvPr id="11" name="사각형: 둥근 모서리 10">
            <a:extLst>
              <a:ext uri="{FF2B5EF4-FFF2-40B4-BE49-F238E27FC236}">
                <a16:creationId xmlns:a16="http://schemas.microsoft.com/office/drawing/2014/main" id="{F16995AB-6118-0D4B-75CD-F15DF2BA9235}"/>
              </a:ext>
            </a:extLst>
          </p:cNvPr>
          <p:cNvSpPr/>
          <p:nvPr/>
        </p:nvSpPr>
        <p:spPr>
          <a:xfrm>
            <a:off x="8535161" y="1194036"/>
            <a:ext cx="2382222" cy="506813"/>
          </a:xfrm>
          <a:prstGeom prst="roundRect">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600">
                <a:solidFill>
                  <a:schemeClr val="tx1"/>
                </a:solidFill>
              </a:rPr>
              <a:t>Cross Entropy Loss</a:t>
            </a:r>
            <a:endParaRPr lang="ko-KR" altLang="en-US" sz="1600">
              <a:solidFill>
                <a:schemeClr val="tx1"/>
              </a:solidFill>
            </a:endParaRPr>
          </a:p>
        </p:txBody>
      </p:sp>
      <p:sp>
        <p:nvSpPr>
          <p:cNvPr id="12" name="TextBox 11">
            <a:extLst>
              <a:ext uri="{FF2B5EF4-FFF2-40B4-BE49-F238E27FC236}">
                <a16:creationId xmlns:a16="http://schemas.microsoft.com/office/drawing/2014/main" id="{E3204428-6268-0FC1-B943-C107DA1F5D92}"/>
              </a:ext>
            </a:extLst>
          </p:cNvPr>
          <p:cNvSpPr txBox="1"/>
          <p:nvPr/>
        </p:nvSpPr>
        <p:spPr>
          <a:xfrm>
            <a:off x="7151066" y="6019416"/>
            <a:ext cx="3396121" cy="369332"/>
          </a:xfrm>
          <a:prstGeom prst="rect">
            <a:avLst/>
          </a:prstGeom>
          <a:noFill/>
        </p:spPr>
        <p:txBody>
          <a:bodyPr wrap="square">
            <a:spAutoFit/>
          </a:bodyPr>
          <a:lstStyle/>
          <a:p>
            <a:r>
              <a:rPr lang="en-US" altLang="ko-KR"/>
              <a:t>&lt;SOS&gt;</a:t>
            </a:r>
            <a:r>
              <a:rPr lang="ko-KR" altLang="en-US"/>
              <a:t>Hier die größte Stadt</a:t>
            </a:r>
            <a:endParaRPr lang="ko-KR" altLang="en-US">
              <a:solidFill>
                <a:srgbClr val="0070C0"/>
              </a:solidFill>
            </a:endParaRPr>
          </a:p>
        </p:txBody>
      </p:sp>
      <p:sp>
        <p:nvSpPr>
          <p:cNvPr id="14" name="TextBox 13">
            <a:extLst>
              <a:ext uri="{FF2B5EF4-FFF2-40B4-BE49-F238E27FC236}">
                <a16:creationId xmlns:a16="http://schemas.microsoft.com/office/drawing/2014/main" id="{EFE4A5EA-027A-9632-11B6-C508B1831770}"/>
              </a:ext>
            </a:extLst>
          </p:cNvPr>
          <p:cNvSpPr txBox="1"/>
          <p:nvPr/>
        </p:nvSpPr>
        <p:spPr>
          <a:xfrm>
            <a:off x="9669842" y="6309320"/>
            <a:ext cx="1294075" cy="369332"/>
          </a:xfrm>
          <a:prstGeom prst="rect">
            <a:avLst/>
          </a:prstGeom>
          <a:noFill/>
        </p:spPr>
        <p:txBody>
          <a:bodyPr wrap="square">
            <a:spAutoFit/>
          </a:bodyPr>
          <a:lstStyle/>
          <a:p>
            <a:r>
              <a:rPr lang="en-US" altLang="ko-KR">
                <a:solidFill>
                  <a:srgbClr val="0070C0"/>
                </a:solidFill>
              </a:rPr>
              <a:t>* &lt;pad&gt;</a:t>
            </a:r>
            <a:endParaRPr lang="ko-KR" altLang="en-US"/>
          </a:p>
        </p:txBody>
      </p:sp>
      <p:sp>
        <p:nvSpPr>
          <p:cNvPr id="15" name="설명선: 왼쪽/오른쪽 화살표 14">
            <a:extLst>
              <a:ext uri="{FF2B5EF4-FFF2-40B4-BE49-F238E27FC236}">
                <a16:creationId xmlns:a16="http://schemas.microsoft.com/office/drawing/2014/main" id="{F27B90AC-BB4F-0AF8-4B02-25A80FE8AB21}"/>
              </a:ext>
            </a:extLst>
          </p:cNvPr>
          <p:cNvSpPr/>
          <p:nvPr/>
        </p:nvSpPr>
        <p:spPr>
          <a:xfrm>
            <a:off x="5399995" y="5909008"/>
            <a:ext cx="1756260" cy="580564"/>
          </a:xfrm>
          <a:prstGeom prst="leftRightArrowCallout">
            <a:avLst>
              <a:gd name="adj1" fmla="val 25000"/>
              <a:gd name="adj2" fmla="val 25000"/>
              <a:gd name="adj3" fmla="val 25000"/>
              <a:gd name="adj4" fmla="val 6216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600"/>
              <a:t>Train Dataset</a:t>
            </a:r>
            <a:endParaRPr lang="ko-KR" altLang="en-US" sz="1600"/>
          </a:p>
        </p:txBody>
      </p:sp>
      <p:pic>
        <p:nvPicPr>
          <p:cNvPr id="16" name="Picture 2">
            <a:extLst>
              <a:ext uri="{FF2B5EF4-FFF2-40B4-BE49-F238E27FC236}">
                <a16:creationId xmlns:a16="http://schemas.microsoft.com/office/drawing/2014/main" id="{4B045A79-8C12-1FAD-C8F9-6AE76BA3669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13153" y="5551118"/>
            <a:ext cx="705088" cy="4273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4C69F589-5AC3-4B69-188F-454AA7E3DA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2814" y="5515849"/>
            <a:ext cx="650765" cy="427326"/>
          </a:xfrm>
          <a:prstGeom prst="rect">
            <a:avLst/>
          </a:prstGeom>
          <a:noFill/>
          <a:extLst>
            <a:ext uri="{909E8E84-426E-40DD-AFC4-6F175D3DCCD1}">
              <a14:hiddenFill xmlns:a14="http://schemas.microsoft.com/office/drawing/2010/main">
                <a:solidFill>
                  <a:srgbClr val="FFFFFF"/>
                </a:solidFill>
              </a14:hiddenFill>
            </a:ext>
          </a:extLst>
        </p:spPr>
      </p:pic>
      <p:sp>
        <p:nvSpPr>
          <p:cNvPr id="18" name="설명선: 선 17">
            <a:extLst>
              <a:ext uri="{FF2B5EF4-FFF2-40B4-BE49-F238E27FC236}">
                <a16:creationId xmlns:a16="http://schemas.microsoft.com/office/drawing/2014/main" id="{1CD9778C-7343-AD8B-AE0E-03ABCA6B5AC5}"/>
              </a:ext>
            </a:extLst>
          </p:cNvPr>
          <p:cNvSpPr/>
          <p:nvPr/>
        </p:nvSpPr>
        <p:spPr>
          <a:xfrm>
            <a:off x="10767566" y="3247749"/>
            <a:ext cx="1101711" cy="369332"/>
          </a:xfrm>
          <a:prstGeom prst="borderCallout1">
            <a:avLst>
              <a:gd name="adj1" fmla="val 18750"/>
              <a:gd name="adj2" fmla="val -8333"/>
              <a:gd name="adj3" fmla="val -32748"/>
              <a:gd name="adj4" fmla="val -5050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a:t>Target</a:t>
            </a:r>
            <a:endParaRPr lang="ko-KR" altLang="en-US"/>
          </a:p>
        </p:txBody>
      </p:sp>
      <p:sp>
        <p:nvSpPr>
          <p:cNvPr id="19" name="화살표: 오른쪽 18">
            <a:extLst>
              <a:ext uri="{FF2B5EF4-FFF2-40B4-BE49-F238E27FC236}">
                <a16:creationId xmlns:a16="http://schemas.microsoft.com/office/drawing/2014/main" id="{2D89F453-0FA9-295B-B0DF-85C79AA08E41}"/>
              </a:ext>
            </a:extLst>
          </p:cNvPr>
          <p:cNvSpPr/>
          <p:nvPr/>
        </p:nvSpPr>
        <p:spPr>
          <a:xfrm>
            <a:off x="7363454" y="1365504"/>
            <a:ext cx="1087062" cy="23469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20" name="화살표: 오른쪽 19">
            <a:extLst>
              <a:ext uri="{FF2B5EF4-FFF2-40B4-BE49-F238E27FC236}">
                <a16:creationId xmlns:a16="http://schemas.microsoft.com/office/drawing/2014/main" id="{68582C14-E9DC-E5A4-FAE8-24DC85B4C595}"/>
              </a:ext>
            </a:extLst>
          </p:cNvPr>
          <p:cNvSpPr/>
          <p:nvPr/>
        </p:nvSpPr>
        <p:spPr>
          <a:xfrm rot="16200000">
            <a:off x="9065510" y="2183407"/>
            <a:ext cx="729455" cy="2194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71973DAE-2144-3F78-0996-CA34242CF1B4}"/>
              </a:ext>
            </a:extLst>
          </p:cNvPr>
          <p:cNvPicPr>
            <a:picLocks noChangeAspect="1"/>
          </p:cNvPicPr>
          <p:nvPr/>
        </p:nvPicPr>
        <p:blipFill>
          <a:blip r:embed="rId7"/>
          <a:stretch>
            <a:fillRect/>
          </a:stretch>
        </p:blipFill>
        <p:spPr>
          <a:xfrm>
            <a:off x="2498731" y="584452"/>
            <a:ext cx="1028844" cy="695422"/>
          </a:xfrm>
          <a:prstGeom prst="rect">
            <a:avLst/>
          </a:prstGeom>
        </p:spPr>
      </p:pic>
      <p:pic>
        <p:nvPicPr>
          <p:cNvPr id="9222" name="Picture 6">
            <a:extLst>
              <a:ext uri="{FF2B5EF4-FFF2-40B4-BE49-F238E27FC236}">
                <a16:creationId xmlns:a16="http://schemas.microsoft.com/office/drawing/2014/main" id="{CFC7D86B-9E06-EEE6-02FA-8582A731B9C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97600" y="1729837"/>
            <a:ext cx="1957664" cy="987473"/>
          </a:xfrm>
          <a:prstGeom prst="rect">
            <a:avLst/>
          </a:prstGeom>
          <a:noFill/>
          <a:extLst>
            <a:ext uri="{909E8E84-426E-40DD-AFC4-6F175D3DCCD1}">
              <a14:hiddenFill xmlns:a14="http://schemas.microsoft.com/office/drawing/2010/main">
                <a:solidFill>
                  <a:srgbClr val="FFFFFF"/>
                </a:solidFill>
              </a14:hiddenFill>
            </a:ext>
          </a:extLst>
        </p:spPr>
      </p:pic>
      <p:sp>
        <p:nvSpPr>
          <p:cNvPr id="24" name="사각형: 둥근 모서리 23">
            <a:extLst>
              <a:ext uri="{FF2B5EF4-FFF2-40B4-BE49-F238E27FC236}">
                <a16:creationId xmlns:a16="http://schemas.microsoft.com/office/drawing/2014/main" id="{0E38B8AB-B61F-9177-A243-A577097CBAC1}"/>
              </a:ext>
            </a:extLst>
          </p:cNvPr>
          <p:cNvSpPr/>
          <p:nvPr/>
        </p:nvSpPr>
        <p:spPr>
          <a:xfrm>
            <a:off x="7214080" y="5978445"/>
            <a:ext cx="733132" cy="405512"/>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사각형: 둥근 모서리 24">
            <a:extLst>
              <a:ext uri="{FF2B5EF4-FFF2-40B4-BE49-F238E27FC236}">
                <a16:creationId xmlns:a16="http://schemas.microsoft.com/office/drawing/2014/main" id="{A0605C6E-21D6-7E87-5EAB-404791CBE6D0}"/>
              </a:ext>
            </a:extLst>
          </p:cNvPr>
          <p:cNvSpPr/>
          <p:nvPr/>
        </p:nvSpPr>
        <p:spPr>
          <a:xfrm>
            <a:off x="5575316" y="568259"/>
            <a:ext cx="581111" cy="405512"/>
          </a:xfrm>
          <a:prstGeom prst="round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사각형: 둥근 모서리 25">
            <a:extLst>
              <a:ext uri="{FF2B5EF4-FFF2-40B4-BE49-F238E27FC236}">
                <a16:creationId xmlns:a16="http://schemas.microsoft.com/office/drawing/2014/main" id="{78C32024-D7B1-F20E-6F44-310A38696B6D}"/>
              </a:ext>
            </a:extLst>
          </p:cNvPr>
          <p:cNvSpPr/>
          <p:nvPr/>
        </p:nvSpPr>
        <p:spPr>
          <a:xfrm>
            <a:off x="7947212" y="5978445"/>
            <a:ext cx="485185" cy="405512"/>
          </a:xfrm>
          <a:prstGeom prst="roundRect">
            <a:avLst/>
          </a:prstGeom>
          <a:solidFill>
            <a:schemeClr val="accent5">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AAF7161D-9F5F-8A51-1912-18F9F88F6F43}"/>
              </a:ext>
            </a:extLst>
          </p:cNvPr>
          <p:cNvSpPr/>
          <p:nvPr/>
        </p:nvSpPr>
        <p:spPr>
          <a:xfrm>
            <a:off x="6120134" y="605577"/>
            <a:ext cx="455708" cy="405512"/>
          </a:xfrm>
          <a:prstGeom prst="roundRect">
            <a:avLst/>
          </a:prstGeom>
          <a:solidFill>
            <a:schemeClr val="accent5">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C70F979F-06DB-07A6-DFC2-CAAE4B264385}"/>
              </a:ext>
            </a:extLst>
          </p:cNvPr>
          <p:cNvSpPr txBox="1"/>
          <p:nvPr/>
        </p:nvSpPr>
        <p:spPr>
          <a:xfrm>
            <a:off x="5593081" y="608409"/>
            <a:ext cx="3153867" cy="369332"/>
          </a:xfrm>
          <a:prstGeom prst="rect">
            <a:avLst/>
          </a:prstGeom>
          <a:noFill/>
        </p:spPr>
        <p:txBody>
          <a:bodyPr wrap="square">
            <a:spAutoFit/>
          </a:bodyPr>
          <a:lstStyle/>
          <a:p>
            <a:r>
              <a:rPr lang="ko-KR" altLang="en-US"/>
              <a:t>Hier die größte Stadt</a:t>
            </a:r>
            <a:r>
              <a:rPr lang="en-US" altLang="ko-KR"/>
              <a:t>&lt;EOS&gt;</a:t>
            </a:r>
            <a:endParaRPr lang="ko-KR" altLang="en-US">
              <a:solidFill>
                <a:srgbClr val="0070C0"/>
              </a:solidFill>
            </a:endParaRPr>
          </a:p>
        </p:txBody>
      </p:sp>
      <p:sp>
        <p:nvSpPr>
          <p:cNvPr id="29" name="사각형: 둥근 모서리 28">
            <a:extLst>
              <a:ext uri="{FF2B5EF4-FFF2-40B4-BE49-F238E27FC236}">
                <a16:creationId xmlns:a16="http://schemas.microsoft.com/office/drawing/2014/main" id="{E490E78C-D024-0C9A-3777-95912610E7F7}"/>
              </a:ext>
            </a:extLst>
          </p:cNvPr>
          <p:cNvSpPr/>
          <p:nvPr/>
        </p:nvSpPr>
        <p:spPr>
          <a:xfrm>
            <a:off x="8410059" y="5978445"/>
            <a:ext cx="485185" cy="405512"/>
          </a:xfrm>
          <a:prstGeom prst="roundRect">
            <a:avLst/>
          </a:prstGeom>
          <a:solidFill>
            <a:schemeClr val="accent3">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C3173636-AC30-5C8A-E8D8-E9C7F5F3C99E}"/>
              </a:ext>
            </a:extLst>
          </p:cNvPr>
          <p:cNvSpPr/>
          <p:nvPr/>
        </p:nvSpPr>
        <p:spPr>
          <a:xfrm>
            <a:off x="6554376" y="615627"/>
            <a:ext cx="766566" cy="405512"/>
          </a:xfrm>
          <a:prstGeom prst="roundRect">
            <a:avLst/>
          </a:prstGeom>
          <a:solidFill>
            <a:schemeClr val="accent3">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a:extLst>
              <a:ext uri="{FF2B5EF4-FFF2-40B4-BE49-F238E27FC236}">
                <a16:creationId xmlns:a16="http://schemas.microsoft.com/office/drawing/2014/main" id="{C8A40927-1CBC-4613-29EA-90301A1FDA39}"/>
              </a:ext>
            </a:extLst>
          </p:cNvPr>
          <p:cNvSpPr/>
          <p:nvPr/>
        </p:nvSpPr>
        <p:spPr>
          <a:xfrm>
            <a:off x="8852160" y="5978445"/>
            <a:ext cx="752984" cy="405512"/>
          </a:xfrm>
          <a:prstGeom prst="roundRect">
            <a:avLst/>
          </a:pr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a:extLst>
              <a:ext uri="{FF2B5EF4-FFF2-40B4-BE49-F238E27FC236}">
                <a16:creationId xmlns:a16="http://schemas.microsoft.com/office/drawing/2014/main" id="{F6AC76E7-39F7-1B92-93DE-A0FE70466D12}"/>
              </a:ext>
            </a:extLst>
          </p:cNvPr>
          <p:cNvSpPr/>
          <p:nvPr/>
        </p:nvSpPr>
        <p:spPr>
          <a:xfrm>
            <a:off x="7284903" y="576177"/>
            <a:ext cx="662309" cy="405512"/>
          </a:xfrm>
          <a:prstGeom prst="roundRect">
            <a:avLst/>
          </a:pr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30697A14-5822-6C01-45E5-669FC60DEFBA}"/>
              </a:ext>
            </a:extLst>
          </p:cNvPr>
          <p:cNvSpPr/>
          <p:nvPr/>
        </p:nvSpPr>
        <p:spPr>
          <a:xfrm>
            <a:off x="9585197" y="5978445"/>
            <a:ext cx="678370" cy="405512"/>
          </a:xfrm>
          <a:prstGeom prst="roundRect">
            <a:avLst/>
          </a:prstGeom>
          <a:solidFill>
            <a:schemeClr val="accent6">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33">
            <a:extLst>
              <a:ext uri="{FF2B5EF4-FFF2-40B4-BE49-F238E27FC236}">
                <a16:creationId xmlns:a16="http://schemas.microsoft.com/office/drawing/2014/main" id="{414C77F4-B197-EF15-F2D6-C465C9CC79B5}"/>
              </a:ext>
            </a:extLst>
          </p:cNvPr>
          <p:cNvSpPr/>
          <p:nvPr/>
        </p:nvSpPr>
        <p:spPr>
          <a:xfrm>
            <a:off x="7950922" y="565011"/>
            <a:ext cx="686805" cy="405512"/>
          </a:xfrm>
          <a:prstGeom prst="roundRect">
            <a:avLst/>
          </a:prstGeom>
          <a:solidFill>
            <a:schemeClr val="accent6">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65936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F84AA-5565-DAAB-AB6B-3FDC333E5EB1}"/>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8244473-9D33-FEE4-6104-1B49427F9DA2}"/>
              </a:ext>
            </a:extLst>
          </p:cNvPr>
          <p:cNvSpPr>
            <a:spLocks noGrp="1"/>
          </p:cNvSpPr>
          <p:nvPr>
            <p:ph type="body" idx="1"/>
          </p:nvPr>
        </p:nvSpPr>
        <p:spPr/>
        <p:txBody>
          <a:bodyPr/>
          <a:lstStyle/>
          <a:p>
            <a:r>
              <a:rPr lang="en-US" altLang="ko-KR"/>
              <a:t>Inference</a:t>
            </a:r>
            <a:endParaRPr lang="ko-KR" altLang="en-US"/>
          </a:p>
        </p:txBody>
      </p:sp>
      <p:sp>
        <p:nvSpPr>
          <p:cNvPr id="3" name="내용 개체 틀 2">
            <a:extLst>
              <a:ext uri="{FF2B5EF4-FFF2-40B4-BE49-F238E27FC236}">
                <a16:creationId xmlns:a16="http://schemas.microsoft.com/office/drawing/2014/main" id="{5470ECB6-A3D9-8821-FC92-23A0FC8D7A1F}"/>
              </a:ext>
            </a:extLst>
          </p:cNvPr>
          <p:cNvSpPr>
            <a:spLocks noGrp="1"/>
          </p:cNvSpPr>
          <p:nvPr>
            <p:ph idx="10"/>
          </p:nvPr>
        </p:nvSpPr>
        <p:spPr/>
        <p:txBody>
          <a:bodyPr/>
          <a:lstStyle/>
          <a:p>
            <a:r>
              <a:rPr lang="en-US" altLang="ko-KR"/>
              <a:t>Inference</a:t>
            </a:r>
            <a:endParaRPr lang="ko-KR" altLang="en-US"/>
          </a:p>
        </p:txBody>
      </p:sp>
    </p:spTree>
    <p:extLst>
      <p:ext uri="{BB962C8B-B14F-4D97-AF65-F5344CB8AC3E}">
        <p14:creationId xmlns:p14="http://schemas.microsoft.com/office/powerpoint/2010/main" val="1185229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E6D4FC3-FE2C-745B-4182-060442871FBB}"/>
              </a:ext>
            </a:extLst>
          </p:cNvPr>
          <p:cNvSpPr>
            <a:spLocks noGrp="1"/>
          </p:cNvSpPr>
          <p:nvPr>
            <p:ph type="body" idx="1"/>
          </p:nvPr>
        </p:nvSpPr>
        <p:spPr/>
        <p:txBody>
          <a:bodyPr/>
          <a:lstStyle/>
          <a:p>
            <a:r>
              <a:rPr lang="en-US" altLang="ko-KR"/>
              <a:t>Why Self Attention?</a:t>
            </a:r>
            <a:endParaRPr lang="ko-KR" altLang="en-US"/>
          </a:p>
        </p:txBody>
      </p:sp>
      <p:sp>
        <p:nvSpPr>
          <p:cNvPr id="3" name="내용 개체 틀 2">
            <a:extLst>
              <a:ext uri="{FF2B5EF4-FFF2-40B4-BE49-F238E27FC236}">
                <a16:creationId xmlns:a16="http://schemas.microsoft.com/office/drawing/2014/main" id="{6D3CBF10-0D3B-7B27-3CEF-2B6734C45062}"/>
              </a:ext>
            </a:extLst>
          </p:cNvPr>
          <p:cNvSpPr>
            <a:spLocks noGrp="1"/>
          </p:cNvSpPr>
          <p:nvPr>
            <p:ph idx="10"/>
          </p:nvPr>
        </p:nvSpPr>
        <p:spPr/>
        <p:txBody>
          <a:bodyPr/>
          <a:lstStyle/>
          <a:p>
            <a:endParaRPr lang="ko-KR" altLang="en-US"/>
          </a:p>
        </p:txBody>
      </p:sp>
      <p:pic>
        <p:nvPicPr>
          <p:cNvPr id="5" name="그림 4">
            <a:extLst>
              <a:ext uri="{FF2B5EF4-FFF2-40B4-BE49-F238E27FC236}">
                <a16:creationId xmlns:a16="http://schemas.microsoft.com/office/drawing/2014/main" id="{468254BD-0C0F-43DD-A257-CD0850F0F223}"/>
              </a:ext>
            </a:extLst>
          </p:cNvPr>
          <p:cNvPicPr>
            <a:picLocks noChangeAspect="1"/>
          </p:cNvPicPr>
          <p:nvPr/>
        </p:nvPicPr>
        <p:blipFill>
          <a:blip r:embed="rId2"/>
          <a:stretch>
            <a:fillRect/>
          </a:stretch>
        </p:blipFill>
        <p:spPr>
          <a:xfrm>
            <a:off x="1436372" y="2839062"/>
            <a:ext cx="9565455" cy="3470258"/>
          </a:xfrm>
          <a:prstGeom prst="rect">
            <a:avLst/>
          </a:prstGeom>
        </p:spPr>
      </p:pic>
    </p:spTree>
    <p:extLst>
      <p:ext uri="{BB962C8B-B14F-4D97-AF65-F5344CB8AC3E}">
        <p14:creationId xmlns:p14="http://schemas.microsoft.com/office/powerpoint/2010/main" val="1810419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D5391-7DAF-A00B-35D5-FA9C1596EE0A}"/>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FD37E4A-E2B0-2F00-846C-310C44C019CF}"/>
              </a:ext>
            </a:extLst>
          </p:cNvPr>
          <p:cNvSpPr>
            <a:spLocks noGrp="1"/>
          </p:cNvSpPr>
          <p:nvPr>
            <p:ph type="body" idx="1"/>
          </p:nvPr>
        </p:nvSpPr>
        <p:spPr/>
        <p:txBody>
          <a:bodyPr/>
          <a:lstStyle/>
          <a:p>
            <a:r>
              <a:rPr lang="en-US" altLang="ko-KR"/>
              <a:t>Experiment</a:t>
            </a:r>
            <a:endParaRPr lang="ko-KR" altLang="en-US"/>
          </a:p>
        </p:txBody>
      </p:sp>
      <p:sp>
        <p:nvSpPr>
          <p:cNvPr id="3" name="내용 개체 틀 2">
            <a:extLst>
              <a:ext uri="{FF2B5EF4-FFF2-40B4-BE49-F238E27FC236}">
                <a16:creationId xmlns:a16="http://schemas.microsoft.com/office/drawing/2014/main" id="{2869DA67-BDBF-4894-4A71-ECDBAE55B1C5}"/>
              </a:ext>
            </a:extLst>
          </p:cNvPr>
          <p:cNvSpPr>
            <a:spLocks noGrp="1"/>
          </p:cNvSpPr>
          <p:nvPr>
            <p:ph idx="10"/>
          </p:nvPr>
        </p:nvSpPr>
        <p:spPr/>
        <p:txBody>
          <a:bodyPr/>
          <a:lstStyle/>
          <a:p>
            <a:endParaRPr lang="ko-KR" altLang="en-US"/>
          </a:p>
        </p:txBody>
      </p:sp>
      <p:pic>
        <p:nvPicPr>
          <p:cNvPr id="10242" name="Picture 2">
            <a:extLst>
              <a:ext uri="{FF2B5EF4-FFF2-40B4-BE49-F238E27FC236}">
                <a16:creationId xmlns:a16="http://schemas.microsoft.com/office/drawing/2014/main" id="{560E489B-3CD2-06AC-8D1B-150AD01DE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553" y="2340423"/>
            <a:ext cx="1757747" cy="11542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71E0DB4-4D60-2879-EBBD-BA1951DA5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259" y="1270598"/>
            <a:ext cx="1551071" cy="94004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프랑스_세계국기_아이콘_010 | 이미지 | 공유 마당">
            <a:extLst>
              <a:ext uri="{FF2B5EF4-FFF2-40B4-BE49-F238E27FC236}">
                <a16:creationId xmlns:a16="http://schemas.microsoft.com/office/drawing/2014/main" id="{BD3D2FB8-698D-B95F-6498-3B32FA7AC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806" y="2149797"/>
            <a:ext cx="1551071"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01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61D85-74C4-EF5B-5FF2-66BCC209C085}"/>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EE86AA1-5EFF-6F70-0C32-102257AAB32B}"/>
              </a:ext>
            </a:extLst>
          </p:cNvPr>
          <p:cNvSpPr>
            <a:spLocks noGrp="1"/>
          </p:cNvSpPr>
          <p:nvPr>
            <p:ph type="body" idx="1"/>
          </p:nvPr>
        </p:nvSpPr>
        <p:spPr/>
        <p:txBody>
          <a:bodyPr/>
          <a:lstStyle/>
          <a:p>
            <a:r>
              <a:rPr lang="en-US" altLang="ko-KR"/>
              <a:t>Resluts</a:t>
            </a:r>
            <a:endParaRPr lang="ko-KR" altLang="en-US"/>
          </a:p>
        </p:txBody>
      </p:sp>
      <p:sp>
        <p:nvSpPr>
          <p:cNvPr id="3" name="내용 개체 틀 2">
            <a:extLst>
              <a:ext uri="{FF2B5EF4-FFF2-40B4-BE49-F238E27FC236}">
                <a16:creationId xmlns:a16="http://schemas.microsoft.com/office/drawing/2014/main" id="{24134B12-B6E0-2A7F-54FC-9E57464660D0}"/>
              </a:ext>
            </a:extLst>
          </p:cNvPr>
          <p:cNvSpPr>
            <a:spLocks noGrp="1"/>
          </p:cNvSpPr>
          <p:nvPr>
            <p:ph idx="10"/>
          </p:nvPr>
        </p:nvSpPr>
        <p:spPr/>
        <p:txBody>
          <a:bodyPr/>
          <a:lstStyle/>
          <a:p>
            <a:endParaRPr lang="ko-KR" altLang="en-US"/>
          </a:p>
        </p:txBody>
      </p:sp>
    </p:spTree>
    <p:extLst>
      <p:ext uri="{BB962C8B-B14F-4D97-AF65-F5344CB8AC3E}">
        <p14:creationId xmlns:p14="http://schemas.microsoft.com/office/powerpoint/2010/main" val="1709599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5B4AE-6907-763A-CE6D-F201B82C1922}"/>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CA99B05-6FE1-76AE-5F08-31BBCA2C4288}"/>
              </a:ext>
            </a:extLst>
          </p:cNvPr>
          <p:cNvSpPr>
            <a:spLocks noGrp="1"/>
          </p:cNvSpPr>
          <p:nvPr>
            <p:ph type="body" idx="1"/>
          </p:nvPr>
        </p:nvSpPr>
        <p:spPr/>
        <p:txBody>
          <a:bodyPr/>
          <a:lstStyle/>
          <a:p>
            <a:endParaRPr lang="ko-KR" altLang="en-US"/>
          </a:p>
        </p:txBody>
      </p:sp>
      <p:sp>
        <p:nvSpPr>
          <p:cNvPr id="3" name="내용 개체 틀 2">
            <a:extLst>
              <a:ext uri="{FF2B5EF4-FFF2-40B4-BE49-F238E27FC236}">
                <a16:creationId xmlns:a16="http://schemas.microsoft.com/office/drawing/2014/main" id="{AADBB8E7-EBB7-A150-5198-BBA5A46B3560}"/>
              </a:ext>
            </a:extLst>
          </p:cNvPr>
          <p:cNvSpPr>
            <a:spLocks noGrp="1"/>
          </p:cNvSpPr>
          <p:nvPr>
            <p:ph idx="10"/>
          </p:nvPr>
        </p:nvSpPr>
        <p:spPr/>
        <p:txBody>
          <a:bodyPr/>
          <a:lstStyle/>
          <a:p>
            <a:endParaRPr lang="ko-KR" altLang="en-US"/>
          </a:p>
        </p:txBody>
      </p:sp>
    </p:spTree>
    <p:extLst>
      <p:ext uri="{BB962C8B-B14F-4D97-AF65-F5344CB8AC3E}">
        <p14:creationId xmlns:p14="http://schemas.microsoft.com/office/powerpoint/2010/main" val="962247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022849" y="2636912"/>
            <a:ext cx="8208912" cy="1090210"/>
          </a:xfrm>
          <a:prstGeom prst="rect">
            <a:avLst/>
          </a:prstGeom>
          <a:noFill/>
          <a:ln w="9525">
            <a:noFill/>
            <a:miter lim="800000"/>
            <a:headEnd/>
            <a:tailEnd/>
          </a:ln>
          <a:effectLst/>
        </p:spPr>
        <p:txBody>
          <a:bodyPr wrap="square" lIns="104306" tIns="52153" rIns="104306" bIns="52153">
            <a:spAutoFit/>
          </a:bodyPr>
          <a:lstStyle/>
          <a:p>
            <a:pPr algn="ctr"/>
            <a:r>
              <a:rPr lang="en-US" altLang="ko-KR" sz="3200" b="1">
                <a:solidFill>
                  <a:srgbClr val="3AC4D2"/>
                </a:solidFill>
              </a:rPr>
              <a:t>Thank you for your attention.!!!</a:t>
            </a:r>
          </a:p>
          <a:p>
            <a:pPr algn="ctr"/>
            <a:r>
              <a:rPr lang="en-US" altLang="ko-KR" sz="3200" b="1" err="1">
                <a:solidFill>
                  <a:srgbClr val="3AC4D2"/>
                </a:solidFill>
              </a:rPr>
              <a:t>QnA</a:t>
            </a:r>
            <a:endParaRPr lang="en-US" altLang="ko-KR" sz="3200" b="1">
              <a:solidFill>
                <a:srgbClr val="3AC4D2"/>
              </a:solidFill>
            </a:endParaRPr>
          </a:p>
        </p:txBody>
      </p:sp>
    </p:spTree>
    <p:extLst>
      <p:ext uri="{BB962C8B-B14F-4D97-AF65-F5344CB8AC3E}">
        <p14:creationId xmlns:p14="http://schemas.microsoft.com/office/powerpoint/2010/main" val="215851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8A4A8802-81FE-69CD-72E8-8F24ED1F5249}"/>
              </a:ext>
            </a:extLst>
          </p:cNvPr>
          <p:cNvSpPr>
            <a:spLocks noGrp="1"/>
          </p:cNvSpPr>
          <p:nvPr>
            <p:ph type="body" idx="1"/>
          </p:nvPr>
        </p:nvSpPr>
        <p:spPr/>
        <p:txBody>
          <a:bodyPr/>
          <a:lstStyle/>
          <a:p>
            <a:endParaRPr lang="ko-KR" altLang="en-US"/>
          </a:p>
        </p:txBody>
      </p:sp>
      <p:graphicFrame>
        <p:nvGraphicFramePr>
          <p:cNvPr id="4" name="Table 1">
            <a:extLst>
              <a:ext uri="{FF2B5EF4-FFF2-40B4-BE49-F238E27FC236}">
                <a16:creationId xmlns:a16="http://schemas.microsoft.com/office/drawing/2014/main" id="{12B90F55-E3DE-BD99-7418-19E53298547D}"/>
              </a:ext>
            </a:extLst>
          </p:cNvPr>
          <p:cNvGraphicFramePr>
            <a:graphicFrameLocks noGrp="1"/>
          </p:cNvGraphicFramePr>
          <p:nvPr>
            <p:extLst>
              <p:ext uri="{D42A27DB-BD31-4B8C-83A1-F6EECF244321}">
                <p14:modId xmlns:p14="http://schemas.microsoft.com/office/powerpoint/2010/main" val="2919000982"/>
              </p:ext>
            </p:extLst>
          </p:nvPr>
        </p:nvGraphicFramePr>
        <p:xfrm>
          <a:off x="407369" y="768097"/>
          <a:ext cx="11377265" cy="5568535"/>
        </p:xfrm>
        <a:graphic>
          <a:graphicData uri="http://schemas.openxmlformats.org/drawingml/2006/table">
            <a:tbl>
              <a:tblPr firstRow="1" bandRow="1">
                <a:tableStyleId>{6E25E649-3F16-4E02-A733-19D2CDBF48F0}</a:tableStyleId>
              </a:tblPr>
              <a:tblGrid>
                <a:gridCol w="557732">
                  <a:extLst>
                    <a:ext uri="{9D8B030D-6E8A-4147-A177-3AD203B41FA5}">
                      <a16:colId xmlns:a16="http://schemas.microsoft.com/office/drawing/2014/main" val="1745350328"/>
                    </a:ext>
                  </a:extLst>
                </a:gridCol>
                <a:gridCol w="4470549">
                  <a:extLst>
                    <a:ext uri="{9D8B030D-6E8A-4147-A177-3AD203B41FA5}">
                      <a16:colId xmlns:a16="http://schemas.microsoft.com/office/drawing/2014/main" val="1548592793"/>
                    </a:ext>
                  </a:extLst>
                </a:gridCol>
                <a:gridCol w="1205503">
                  <a:extLst>
                    <a:ext uri="{9D8B030D-6E8A-4147-A177-3AD203B41FA5}">
                      <a16:colId xmlns:a16="http://schemas.microsoft.com/office/drawing/2014/main" val="3214083849"/>
                    </a:ext>
                  </a:extLst>
                </a:gridCol>
                <a:gridCol w="5143481">
                  <a:extLst>
                    <a:ext uri="{9D8B030D-6E8A-4147-A177-3AD203B41FA5}">
                      <a16:colId xmlns:a16="http://schemas.microsoft.com/office/drawing/2014/main" val="2279853867"/>
                    </a:ext>
                  </a:extLst>
                </a:gridCol>
              </a:tblGrid>
              <a:tr h="470363">
                <a:tc>
                  <a:txBody>
                    <a:bodyPr/>
                    <a:lstStyle/>
                    <a:p>
                      <a:pPr algn="ctr"/>
                      <a:r>
                        <a:rPr lang="en-US" sz="1400"/>
                        <a:t>No.</a:t>
                      </a:r>
                      <a:endParaRPr lang="en-US" sz="1400" dirty="0">
                        <a:latin typeface="마루 부리OTF 가는" panose="020B0600000101010101" pitchFamily="34" charset="-127"/>
                        <a:ea typeface="마루 부리OTF 가는" panose="020B0600000101010101" pitchFamily="34" charset="-127"/>
                      </a:endParaRPr>
                    </a:p>
                  </a:txBody>
                  <a:tcPr anchor="ctr">
                    <a:solidFill>
                      <a:srgbClr val="7F7F7F"/>
                    </a:solidFill>
                  </a:tcPr>
                </a:tc>
                <a:tc>
                  <a:txBody>
                    <a:bodyPr/>
                    <a:lstStyle/>
                    <a:p>
                      <a:pPr algn="ctr"/>
                      <a:r>
                        <a:rPr lang="en-US" sz="1400"/>
                        <a:t>Title</a:t>
                      </a:r>
                      <a:endParaRPr lang="en-US" sz="1400" dirty="0">
                        <a:latin typeface="마루 부리OTF 가는" panose="020B0600000101010101" pitchFamily="34" charset="-127"/>
                        <a:ea typeface="마루 부리OTF 가는" panose="020B0600000101010101" pitchFamily="34" charset="-127"/>
                      </a:endParaRPr>
                    </a:p>
                  </a:txBody>
                  <a:tcPr anchor="ctr">
                    <a:solidFill>
                      <a:srgbClr val="7F7F7F"/>
                    </a:solidFill>
                  </a:tcPr>
                </a:tc>
                <a:tc>
                  <a:txBody>
                    <a:bodyPr/>
                    <a:lstStyle/>
                    <a:p>
                      <a:pPr algn="ctr"/>
                      <a:r>
                        <a:rPr lang="en-US" sz="1400"/>
                        <a:t>Keyword</a:t>
                      </a:r>
                      <a:endParaRPr lang="en-US" sz="1400" dirty="0">
                        <a:latin typeface="마루 부리OTF 가는" panose="020B0600000101010101" pitchFamily="34" charset="-127"/>
                        <a:ea typeface="마루 부리OTF 가는" panose="020B0600000101010101" pitchFamily="34" charset="-127"/>
                      </a:endParaRPr>
                    </a:p>
                  </a:txBody>
                  <a:tcPr anchor="ctr">
                    <a:solidFill>
                      <a:srgbClr val="7F7F7F"/>
                    </a:solidFill>
                  </a:tcPr>
                </a:tc>
                <a:tc>
                  <a:txBody>
                    <a:bodyPr/>
                    <a:lstStyle/>
                    <a:p>
                      <a:pPr algn="ctr"/>
                      <a:r>
                        <a:rPr lang="en-US" sz="1400"/>
                        <a:t>Cite</a:t>
                      </a:r>
                      <a:endParaRPr lang="en-US" sz="1400" dirty="0">
                        <a:latin typeface="마루 부리OTF 가는" panose="020B0600000101010101" pitchFamily="34" charset="-127"/>
                        <a:ea typeface="마루 부리OTF 가는" panose="020B0600000101010101" pitchFamily="34" charset="-127"/>
                      </a:endParaRPr>
                    </a:p>
                  </a:txBody>
                  <a:tcPr anchor="ctr">
                    <a:solidFill>
                      <a:srgbClr val="7F7F7F"/>
                    </a:solidFill>
                  </a:tcPr>
                </a:tc>
                <a:extLst>
                  <a:ext uri="{0D108BD9-81ED-4DB2-BD59-A6C34878D82A}">
                    <a16:rowId xmlns:a16="http://schemas.microsoft.com/office/drawing/2014/main" val="1547808365"/>
                  </a:ext>
                </a:extLst>
              </a:tr>
              <a:tr h="889180">
                <a:tc>
                  <a:txBody>
                    <a:bodyPr/>
                    <a:lstStyle/>
                    <a:p>
                      <a:pPr algn="ctr"/>
                      <a:r>
                        <a:rPr lang="en-US" sz="1200"/>
                        <a:t>1</a:t>
                      </a:r>
                      <a:endParaRPr lang="en-US" sz="1200" dirty="0">
                        <a:latin typeface="마루 부리OTF 가는" panose="020B0600000101010101" pitchFamily="34" charset="-127"/>
                        <a:ea typeface="마루 부리OTF 가는" panose="020B0600000101010101" pitchFamily="34" charset="-127"/>
                      </a:endParaRPr>
                    </a:p>
                  </a:txBody>
                  <a:tcPr anchor="ctr"/>
                </a:tc>
                <a:tc>
                  <a:txBody>
                    <a:bodyPr/>
                    <a:lstStyle/>
                    <a:p>
                      <a:pPr algn="just"/>
                      <a:r>
                        <a:rPr lang="en-US" sz="1200">
                          <a:solidFill>
                            <a:schemeClr val="tx1"/>
                          </a:solidFill>
                          <a:latin typeface="+mn-lt"/>
                          <a:ea typeface="마루 부리OTF 가는" panose="020B0600000101010101" pitchFamily="34" charset="-127"/>
                        </a:rPr>
                        <a:t>Attention Is All You Need</a:t>
                      </a:r>
                      <a:endParaRPr lang="en-US" sz="1200" dirty="0">
                        <a:solidFill>
                          <a:schemeClr val="tx1"/>
                        </a:solidFill>
                        <a:latin typeface="+mn-lt"/>
                        <a:ea typeface="마루 부리OTF 가는" panose="020B0600000101010101" pitchFamily="34" charset="-127"/>
                      </a:endParaRPr>
                    </a:p>
                  </a:txBody>
                  <a:tcPr anchor="ctr"/>
                </a:tc>
                <a:tc>
                  <a:txBody>
                    <a:bodyPr/>
                    <a:lstStyle/>
                    <a:p>
                      <a:pPr algn="just"/>
                      <a:r>
                        <a:rPr lang="en-US" sz="1000">
                          <a:solidFill>
                            <a:schemeClr val="tx1"/>
                          </a:solidFill>
                          <a:latin typeface="마루 부리OTF 가는" panose="020B0600000101010101" pitchFamily="34" charset="-127"/>
                          <a:ea typeface="마루 부리OTF 가는" panose="020B0600000101010101" pitchFamily="34" charset="-127"/>
                        </a:rPr>
                        <a:t>Self-Attention, Transformer </a:t>
                      </a:r>
                      <a:endParaRPr lang="en-US" sz="1000" dirty="0">
                        <a:solidFill>
                          <a:schemeClr val="tx1"/>
                        </a:solidFill>
                        <a:latin typeface="마루 부리OTF 가는" panose="020B0600000101010101" pitchFamily="34" charset="-127"/>
                        <a:ea typeface="마루 부리OTF 가는" panose="020B0600000101010101" pitchFamily="34" charset="-127"/>
                      </a:endParaRPr>
                    </a:p>
                  </a:txBody>
                  <a:tcPr anchor="ct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sz="1000"/>
                        <a:t>Ashish Vaswani, Noam Shazeer, Niki Parmar, Jakob Uszkoreit, Llion Jones, Aidan N. Gomez, Łukasz Kaiser, and Illia Polosukhin, “Attention Is All You Need”, in Proc. Advances in Neural Information Processing Systems (NIPS), 2017. Available: </a:t>
                      </a:r>
                      <a:r>
                        <a:rPr lang="en-US" altLang="ko-KR" sz="1000">
                          <a:effectLst/>
                          <a:hlinkClick r:id="rId3"/>
                        </a:rPr>
                        <a:t>https://arxiv.org/abs/1706.03762</a:t>
                      </a:r>
                      <a:endParaRPr kumimoji="0" lang="en-US" altLang="ko-KR" sz="1000" b="0" i="0" u="none" strike="noStrike" cap="none" normalizeH="0" baseline="0">
                        <a:ln>
                          <a:noFill/>
                        </a:ln>
                        <a:solidFill>
                          <a:schemeClr val="tx1"/>
                        </a:solidFill>
                        <a:effectLst/>
                        <a:latin typeface="Arial" panose="020B0604020202020204" pitchFamily="34" charset="0"/>
                      </a:endParaRPr>
                    </a:p>
                  </a:txBody>
                  <a:tcPr anchor="ctr"/>
                </a:tc>
                <a:extLst>
                  <a:ext uri="{0D108BD9-81ED-4DB2-BD59-A6C34878D82A}">
                    <a16:rowId xmlns:a16="http://schemas.microsoft.com/office/drawing/2014/main" val="2177017832"/>
                  </a:ext>
                </a:extLst>
              </a:tr>
              <a:tr h="845573">
                <a:tc>
                  <a:txBody>
                    <a:bodyPr/>
                    <a:lstStyle/>
                    <a:p>
                      <a:pPr algn="ctr"/>
                      <a:r>
                        <a:rPr lang="en-US" sz="1200"/>
                        <a:t>2</a:t>
                      </a:r>
                      <a:endParaRPr lang="en-US" sz="1200" dirty="0">
                        <a:latin typeface="마루 부리OTF 가는" panose="020B0600000101010101" pitchFamily="34" charset="-127"/>
                        <a:ea typeface="마루 부리OTF 가는" panose="020B0600000101010101" pitchFamily="34" charset="-127"/>
                      </a:endParaRPr>
                    </a:p>
                  </a:txBody>
                  <a:tcPr anchor="ctr"/>
                </a:tc>
                <a:tc>
                  <a:txBody>
                    <a:bodyPr/>
                    <a:lstStyle/>
                    <a:p>
                      <a:pPr algn="just"/>
                      <a:endParaRPr lang="en-US" sz="1200" dirty="0">
                        <a:latin typeface="마루 부리OTF 가는" panose="020B0600000101010101" pitchFamily="34" charset="-127"/>
                        <a:ea typeface="마루 부리OTF 가는" panose="020B0600000101010101" pitchFamily="34" charset="-127"/>
                      </a:endParaRPr>
                    </a:p>
                  </a:txBody>
                  <a:tcPr anchor="ctr"/>
                </a:tc>
                <a:tc>
                  <a:txBody>
                    <a:bodyPr/>
                    <a:lstStyle/>
                    <a:p>
                      <a:pPr algn="just"/>
                      <a:endParaRPr lang="en-US" sz="1000" dirty="0">
                        <a:latin typeface="마루 부리OTF 가는" panose="020B0600000101010101" pitchFamily="34" charset="-127"/>
                        <a:ea typeface="마루 부리OTF 가는" panose="020B0600000101010101" pitchFamily="34" charset="-127"/>
                      </a:endParaRPr>
                    </a:p>
                  </a:txBody>
                  <a:tcPr anchor="ctr"/>
                </a:tc>
                <a:tc>
                  <a:txBody>
                    <a:bodyPr/>
                    <a:lstStyle/>
                    <a:p>
                      <a:pPr algn="just"/>
                      <a:endParaRPr lang="en-US" altLang="ko-KR" sz="1000" b="0" dirty="0">
                        <a:latin typeface="마루 부리OTF 가는" panose="020B0600000101010101" pitchFamily="34" charset="-127"/>
                        <a:ea typeface="마루 부리OTF 가는" panose="020B0600000101010101" pitchFamily="34" charset="-127"/>
                      </a:endParaRPr>
                    </a:p>
                  </a:txBody>
                  <a:tcPr anchor="ctr"/>
                </a:tc>
                <a:extLst>
                  <a:ext uri="{0D108BD9-81ED-4DB2-BD59-A6C34878D82A}">
                    <a16:rowId xmlns:a16="http://schemas.microsoft.com/office/drawing/2014/main" val="2513485839"/>
                  </a:ext>
                </a:extLst>
              </a:tr>
              <a:tr h="889180">
                <a:tc>
                  <a:txBody>
                    <a:bodyPr/>
                    <a:lstStyle/>
                    <a:p>
                      <a:pPr algn="ctr"/>
                      <a:r>
                        <a:rPr lang="en-US" sz="1200"/>
                        <a:t>3</a:t>
                      </a:r>
                      <a:endParaRPr lang="en-US" sz="1200" dirty="0">
                        <a:latin typeface="마루 부리OTF 가는" panose="020B0600000101010101" pitchFamily="34" charset="-127"/>
                        <a:ea typeface="마루 부리OTF 가는" panose="020B0600000101010101" pitchFamily="34" charset="-127"/>
                      </a:endParaRPr>
                    </a:p>
                  </a:txBody>
                  <a:tcPr anchor="ctr"/>
                </a:tc>
                <a:tc>
                  <a:txBody>
                    <a:bodyPr/>
                    <a:lstStyle/>
                    <a:p>
                      <a:pPr algn="just"/>
                      <a:endParaRPr lang="en-US" sz="1200">
                        <a:latin typeface="마루 부리OTF 가는" panose="020B0600000101010101" pitchFamily="34" charset="-127"/>
                        <a:ea typeface="마루 부리OTF 가는" panose="020B0600000101010101" pitchFamily="34" charset="-127"/>
                      </a:endParaRPr>
                    </a:p>
                  </a:txBody>
                  <a:tcPr anchor="ctr"/>
                </a:tc>
                <a:tc>
                  <a:txBody>
                    <a:bodyPr/>
                    <a:lstStyle/>
                    <a:p>
                      <a:pPr algn="just"/>
                      <a:endParaRPr lang="en-US" sz="1000" dirty="0">
                        <a:latin typeface="마루 부리OTF 가는" panose="020B0600000101010101" pitchFamily="34" charset="-127"/>
                        <a:ea typeface="마루 부리OTF 가는" panose="020B0600000101010101" pitchFamily="34" charset="-127"/>
                      </a:endParaRPr>
                    </a:p>
                  </a:txBody>
                  <a:tcPr anchor="ct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endParaRPr kumimoji="0" lang="en-US" altLang="ko-KR" sz="1000" b="0" i="0" u="none" strike="noStrike" cap="none" normalizeH="0" baseline="0">
                        <a:ln>
                          <a:noFill/>
                        </a:ln>
                        <a:solidFill>
                          <a:schemeClr val="tx1"/>
                        </a:solidFill>
                        <a:effectLst/>
                        <a:latin typeface="Arial" panose="020B0604020202020204" pitchFamily="34" charset="0"/>
                      </a:endParaRPr>
                    </a:p>
                  </a:txBody>
                  <a:tcPr anchor="ctr"/>
                </a:tc>
                <a:extLst>
                  <a:ext uri="{0D108BD9-81ED-4DB2-BD59-A6C34878D82A}">
                    <a16:rowId xmlns:a16="http://schemas.microsoft.com/office/drawing/2014/main" val="3024602063"/>
                  </a:ext>
                </a:extLst>
              </a:tr>
              <a:tr h="1082479">
                <a:tc>
                  <a:txBody>
                    <a:bodyPr/>
                    <a:lstStyle/>
                    <a:p>
                      <a:pPr algn="ctr"/>
                      <a:r>
                        <a:rPr lang="en-US" sz="1200"/>
                        <a:t>4</a:t>
                      </a:r>
                      <a:endParaRPr lang="en-US" sz="1200" dirty="0">
                        <a:latin typeface="마루 부리OTF 가는" panose="020B0600000101010101" pitchFamily="34" charset="-127"/>
                        <a:ea typeface="마루 부리OTF 가는" panose="020B0600000101010101" pitchFamily="34" charset="-127"/>
                      </a:endParaRPr>
                    </a:p>
                  </a:txBody>
                  <a:tcPr anchor="ctr"/>
                </a:tc>
                <a:tc>
                  <a:txBody>
                    <a:bodyPr/>
                    <a:lstStyle/>
                    <a:p>
                      <a:pPr algn="just"/>
                      <a:endParaRPr lang="en-US" sz="1200" dirty="0">
                        <a:solidFill>
                          <a:schemeClr val="tx1"/>
                        </a:solidFill>
                        <a:latin typeface="마루 부리OTF 가는" panose="020B0600000101010101" pitchFamily="34" charset="-127"/>
                        <a:ea typeface="마루 부리OTF 가는" panose="020B0600000101010101" pitchFamily="34" charset="-127"/>
                      </a:endParaRPr>
                    </a:p>
                  </a:txBody>
                  <a:tcPr anchor="ct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endParaRPr lang="en-US" altLang="ko-KR" sz="1000">
                        <a:latin typeface="마루 부리OTF 가는" panose="020B0600000101010101" pitchFamily="34" charset="-127"/>
                        <a:ea typeface="마루 부리OTF 가는" panose="020B0600000101010101" pitchFamily="34" charset="-127"/>
                      </a:endParaRPr>
                    </a:p>
                  </a:txBody>
                  <a:tcPr anchor="ctr"/>
                </a:tc>
                <a:tc>
                  <a:txBody>
                    <a:bodyPr/>
                    <a:lstStyle/>
                    <a:p>
                      <a:pPr algn="just"/>
                      <a:endParaRPr lang="en-US" sz="1000" dirty="0">
                        <a:solidFill>
                          <a:srgbClr val="FF0000"/>
                        </a:solidFill>
                        <a:latin typeface="마루 부리OTF 가는" panose="020B0600000101010101" pitchFamily="34" charset="-127"/>
                        <a:ea typeface="마루 부리OTF 가는" panose="020B0600000101010101" pitchFamily="34" charset="-127"/>
                      </a:endParaRPr>
                    </a:p>
                  </a:txBody>
                  <a:tcPr anchor="ctr"/>
                </a:tc>
                <a:extLst>
                  <a:ext uri="{0D108BD9-81ED-4DB2-BD59-A6C34878D82A}">
                    <a16:rowId xmlns:a16="http://schemas.microsoft.com/office/drawing/2014/main" val="1004664728"/>
                  </a:ext>
                </a:extLst>
              </a:tr>
              <a:tr h="695880">
                <a:tc>
                  <a:txBody>
                    <a:bodyPr/>
                    <a:lstStyle/>
                    <a:p>
                      <a:pPr algn="ctr"/>
                      <a:r>
                        <a:rPr lang="en-US" sz="1200"/>
                        <a:t>5</a:t>
                      </a:r>
                      <a:endParaRPr lang="en-US" sz="1200" dirty="0">
                        <a:latin typeface="마루 부리OTF 가는" panose="020B0600000101010101" pitchFamily="34" charset="-127"/>
                        <a:ea typeface="마루 부리OTF 가는" panose="020B0600000101010101" pitchFamily="34" charset="-127"/>
                      </a:endParaRPr>
                    </a:p>
                  </a:txBody>
                  <a:tcPr anchor="ctr"/>
                </a:tc>
                <a:tc>
                  <a:txBody>
                    <a:bodyPr/>
                    <a:lstStyle/>
                    <a:p>
                      <a:pPr algn="just"/>
                      <a:endParaRPr lang="en-US" sz="1200">
                        <a:latin typeface="마루 부리OTF 가는" panose="020B0600000101010101" pitchFamily="34" charset="-127"/>
                        <a:ea typeface="마루 부리OTF 가는" panose="020B0600000101010101" pitchFamily="34" charset="-127"/>
                      </a:endParaRPr>
                    </a:p>
                  </a:txBody>
                  <a:tcPr anchor="ctr"/>
                </a:tc>
                <a:tc>
                  <a:txBody>
                    <a:bodyPr/>
                    <a:lstStyle/>
                    <a:p>
                      <a:pPr algn="just"/>
                      <a:endParaRPr lang="en-US" sz="1000" dirty="0">
                        <a:latin typeface="마루 부리OTF 가는" panose="020B0600000101010101" pitchFamily="34" charset="-127"/>
                        <a:ea typeface="마루 부리OTF 가는" panose="020B0600000101010101" pitchFamily="34" charset="-127"/>
                      </a:endParaRPr>
                    </a:p>
                  </a:txBody>
                  <a:tcPr anchor="ct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endParaRPr kumimoji="0" lang="en-US" altLang="ko-KR" sz="1000" b="0" i="0" u="none" strike="noStrike" cap="none" normalizeH="0" baseline="0">
                        <a:ln>
                          <a:noFill/>
                        </a:ln>
                        <a:solidFill>
                          <a:schemeClr val="tx1"/>
                        </a:solidFill>
                        <a:effectLst/>
                        <a:latin typeface="Arial" panose="020B0604020202020204" pitchFamily="34" charset="0"/>
                      </a:endParaRPr>
                    </a:p>
                  </a:txBody>
                  <a:tcPr anchor="ctr"/>
                </a:tc>
                <a:extLst>
                  <a:ext uri="{0D108BD9-81ED-4DB2-BD59-A6C34878D82A}">
                    <a16:rowId xmlns:a16="http://schemas.microsoft.com/office/drawing/2014/main" val="1042857396"/>
                  </a:ext>
                </a:extLst>
              </a:tr>
              <a:tr h="695880">
                <a:tc>
                  <a:txBody>
                    <a:bodyPr/>
                    <a:lstStyle/>
                    <a:p>
                      <a:pPr algn="ctr"/>
                      <a:r>
                        <a:rPr lang="en-US" sz="1200">
                          <a:latin typeface="마루 부리OTF 가는" panose="020B0600000101010101" pitchFamily="34" charset="-127"/>
                          <a:ea typeface="마루 부리OTF 가는" panose="020B0600000101010101" pitchFamily="34" charset="-127"/>
                        </a:rPr>
                        <a:t>6</a:t>
                      </a:r>
                      <a:endParaRPr lang="en-US" sz="1200" dirty="0">
                        <a:latin typeface="마루 부리OTF 가는" panose="020B0600000101010101" pitchFamily="34" charset="-127"/>
                        <a:ea typeface="마루 부리OTF 가는" panose="020B0600000101010101" pitchFamily="34" charset="-127"/>
                      </a:endParaRPr>
                    </a:p>
                  </a:txBody>
                  <a:tcPr anchor="ctr"/>
                </a:tc>
                <a:tc>
                  <a:txBody>
                    <a:bodyPr/>
                    <a:lstStyle/>
                    <a:p>
                      <a:pPr algn="just"/>
                      <a:endParaRPr lang="en-US" sz="1200">
                        <a:latin typeface="마루 부리OTF 가는" panose="020B0600000101010101" pitchFamily="34" charset="-127"/>
                        <a:ea typeface="마루 부리OTF 가는" panose="020B0600000101010101" pitchFamily="34" charset="-127"/>
                      </a:endParaRPr>
                    </a:p>
                  </a:txBody>
                  <a:tcPr anchor="ctr"/>
                </a:tc>
                <a:tc>
                  <a:txBody>
                    <a:bodyPr/>
                    <a:lstStyle/>
                    <a:p>
                      <a:pPr algn="just"/>
                      <a:endParaRPr lang="en-US" sz="1000" dirty="0">
                        <a:latin typeface="마루 부리OTF 가는" panose="020B0600000101010101" pitchFamily="34" charset="-127"/>
                        <a:ea typeface="마루 부리OTF 가는" panose="020B0600000101010101" pitchFamily="34" charset="-127"/>
                      </a:endParaRPr>
                    </a:p>
                  </a:txBody>
                  <a:tcPr anchor="ct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endParaRPr kumimoji="0" lang="en-US" altLang="ko-KR" sz="1000" b="0" i="0" u="none" strike="noStrike" cap="none" normalizeH="0" baseline="0">
                        <a:ln>
                          <a:noFill/>
                        </a:ln>
                        <a:solidFill>
                          <a:schemeClr val="tx1"/>
                        </a:solidFill>
                        <a:effectLst/>
                        <a:latin typeface="Arial" panose="020B0604020202020204" pitchFamily="34" charset="0"/>
                      </a:endParaRPr>
                    </a:p>
                  </a:txBody>
                  <a:tcPr anchor="ctr"/>
                </a:tc>
                <a:extLst>
                  <a:ext uri="{0D108BD9-81ED-4DB2-BD59-A6C34878D82A}">
                    <a16:rowId xmlns:a16="http://schemas.microsoft.com/office/drawing/2014/main" val="3381845145"/>
                  </a:ext>
                </a:extLst>
              </a:tr>
            </a:tbl>
          </a:graphicData>
        </a:graphic>
      </p:graphicFrame>
    </p:spTree>
    <p:extLst>
      <p:ext uri="{BB962C8B-B14F-4D97-AF65-F5344CB8AC3E}">
        <p14:creationId xmlns:p14="http://schemas.microsoft.com/office/powerpoint/2010/main" val="517706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25062" y="2090523"/>
            <a:ext cx="6283506" cy="1891335"/>
          </a:xfrm>
          <a:prstGeom prst="rect">
            <a:avLst/>
          </a:prstGeom>
          <a:noFill/>
        </p:spPr>
        <p:txBody>
          <a:bodyPr wrap="square" lIns="91424" tIns="45712" rIns="91424" bIns="45712" rtlCol="0" anchor="t">
            <a:spAutoFit/>
          </a:bodyPr>
          <a:lstStyle/>
          <a:p>
            <a:pPr marL="285750" indent="-285750">
              <a:lnSpc>
                <a:spcPct val="150000"/>
              </a:lnSpc>
              <a:buFont typeface="Arial" panose="020B0604020202020204" pitchFamily="34" charset="0"/>
              <a:buChar char="•"/>
            </a:pPr>
            <a:r>
              <a:rPr lang="en-US" altLang="ko-KR" sz="1600" b="1" dirty="0">
                <a:ea typeface="맑은 고딕"/>
              </a:rPr>
              <a:t>Introduction</a:t>
            </a:r>
          </a:p>
          <a:p>
            <a:pPr marL="285750" indent="-285750">
              <a:lnSpc>
                <a:spcPct val="150000"/>
              </a:lnSpc>
              <a:buFont typeface="Arial" panose="020B0604020202020204" pitchFamily="34" charset="0"/>
              <a:buChar char="•"/>
            </a:pPr>
            <a:endParaRPr lang="en-US" altLang="ko-KR" sz="1600" b="1" dirty="0">
              <a:ea typeface="맑은 고딕"/>
            </a:endParaRPr>
          </a:p>
          <a:p>
            <a:pPr marL="285750" indent="-285750">
              <a:lnSpc>
                <a:spcPct val="150000"/>
              </a:lnSpc>
              <a:buFont typeface="Arial" panose="020B0604020202020204" pitchFamily="34" charset="0"/>
              <a:buChar char="•"/>
            </a:pPr>
            <a:endParaRPr lang="en-US" altLang="ko-KR" sz="1600" b="1" dirty="0">
              <a:ea typeface="맑은 고딕"/>
            </a:endParaRPr>
          </a:p>
          <a:p>
            <a:pPr marL="285750" indent="-285750">
              <a:lnSpc>
                <a:spcPct val="150000"/>
              </a:lnSpc>
              <a:buFont typeface="Arial" panose="020B0604020202020204" pitchFamily="34" charset="0"/>
              <a:buChar char="•"/>
            </a:pPr>
            <a:endParaRPr lang="en-US" altLang="ko-KR" sz="1600" b="1" dirty="0">
              <a:ea typeface="맑은 고딕"/>
            </a:endParaRPr>
          </a:p>
          <a:p>
            <a:pPr marL="285750" indent="-285750">
              <a:lnSpc>
                <a:spcPct val="150000"/>
              </a:lnSpc>
              <a:buFont typeface="Arial" panose="020B0604020202020204" pitchFamily="34" charset="0"/>
              <a:buChar char="•"/>
            </a:pPr>
            <a:endParaRPr lang="en-US" altLang="ko-KR" sz="1600" b="1" dirty="0">
              <a:ea typeface="맑은 고딕"/>
            </a:endParaRPr>
          </a:p>
        </p:txBody>
      </p:sp>
      <p:sp>
        <p:nvSpPr>
          <p:cNvPr id="8" name="직사각형 7"/>
          <p:cNvSpPr/>
          <p:nvPr/>
        </p:nvSpPr>
        <p:spPr>
          <a:xfrm>
            <a:off x="4943872" y="1556793"/>
            <a:ext cx="1927056" cy="461649"/>
          </a:xfrm>
          <a:prstGeom prst="rect">
            <a:avLst/>
          </a:prstGeom>
        </p:spPr>
        <p:txBody>
          <a:bodyPr wrap="square" lIns="91424" tIns="45712" rIns="91424" bIns="45712">
            <a:spAutoFit/>
          </a:bodyPr>
          <a:lstStyle/>
          <a:p>
            <a:r>
              <a:rPr lang="en-US" sz="2400" b="1">
                <a:solidFill>
                  <a:srgbClr val="FF6600"/>
                </a:solidFill>
                <a:latin typeface="+mn-ea"/>
              </a:rPr>
              <a:t>Contents</a:t>
            </a:r>
            <a:endParaRPr lang="ko-KR" altLang="en-US" sz="2400" b="1">
              <a:solidFill>
                <a:srgbClr val="FF6600"/>
              </a:solidFill>
              <a:latin typeface="+mn-ea"/>
            </a:endParaRPr>
          </a:p>
        </p:txBody>
      </p:sp>
      <p:cxnSp>
        <p:nvCxnSpPr>
          <p:cNvPr id="9" name="직선 연결선 8"/>
          <p:cNvCxnSpPr/>
          <p:nvPr/>
        </p:nvCxnSpPr>
        <p:spPr>
          <a:xfrm>
            <a:off x="5087888" y="2007685"/>
            <a:ext cx="5580112" cy="0"/>
          </a:xfrm>
          <a:prstGeom prst="line">
            <a:avLst/>
          </a:prstGeom>
          <a:ln w="19050">
            <a:solidFill>
              <a:srgbClr val="FF66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521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991E044-8FA5-0EFA-5683-87E80B3FE5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6616" y="1258403"/>
            <a:ext cx="3397370" cy="1531027"/>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A6E4061-201A-8C53-7E61-8A9E5EA73A88}"/>
              </a:ext>
            </a:extLst>
          </p:cNvPr>
          <p:cNvSpPr>
            <a:spLocks noGrp="1"/>
          </p:cNvSpPr>
          <p:nvPr>
            <p:ph type="body" idx="1"/>
          </p:nvPr>
        </p:nvSpPr>
        <p:spPr/>
        <p:txBody>
          <a:bodyPr/>
          <a:lstStyle/>
          <a:p>
            <a:r>
              <a:rPr lang="en-US" altLang="ko-KR"/>
              <a:t>Introduction</a:t>
            </a:r>
            <a:endParaRPr lang="ko-KR" altLang="en-US"/>
          </a:p>
        </p:txBody>
      </p:sp>
      <p:graphicFrame>
        <p:nvGraphicFramePr>
          <p:cNvPr id="4" name="내용 개체 틀 3">
            <a:extLst>
              <a:ext uri="{FF2B5EF4-FFF2-40B4-BE49-F238E27FC236}">
                <a16:creationId xmlns:a16="http://schemas.microsoft.com/office/drawing/2014/main" id="{31872E0D-D506-5E90-AADA-E36A7CF4782D}"/>
              </a:ext>
            </a:extLst>
          </p:cNvPr>
          <p:cNvGraphicFramePr>
            <a:graphicFrameLocks noGrp="1"/>
          </p:cNvGraphicFramePr>
          <p:nvPr>
            <p:ph idx="10"/>
            <p:extLst>
              <p:ext uri="{D42A27DB-BD31-4B8C-83A1-F6EECF244321}">
                <p14:modId xmlns:p14="http://schemas.microsoft.com/office/powerpoint/2010/main" val="3594450257"/>
              </p:ext>
            </p:extLst>
          </p:nvPr>
        </p:nvGraphicFramePr>
        <p:xfrm>
          <a:off x="54685" y="1405847"/>
          <a:ext cx="1880236" cy="52375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그림 4">
            <a:extLst>
              <a:ext uri="{FF2B5EF4-FFF2-40B4-BE49-F238E27FC236}">
                <a16:creationId xmlns:a16="http://schemas.microsoft.com/office/drawing/2014/main" id="{28D1FE7D-BB96-562C-8D9D-19B0B6BC0F82}"/>
              </a:ext>
            </a:extLst>
          </p:cNvPr>
          <p:cNvPicPr>
            <a:picLocks noChangeAspect="1"/>
          </p:cNvPicPr>
          <p:nvPr/>
        </p:nvPicPr>
        <p:blipFill>
          <a:blip r:embed="rId9"/>
          <a:stretch>
            <a:fillRect/>
          </a:stretch>
        </p:blipFill>
        <p:spPr>
          <a:xfrm>
            <a:off x="2163313" y="1405847"/>
            <a:ext cx="3397370" cy="1019211"/>
          </a:xfrm>
          <a:prstGeom prst="rect">
            <a:avLst/>
          </a:prstGeom>
        </p:spPr>
      </p:pic>
      <p:sp>
        <p:nvSpPr>
          <p:cNvPr id="7" name="TextBox 6">
            <a:extLst>
              <a:ext uri="{FF2B5EF4-FFF2-40B4-BE49-F238E27FC236}">
                <a16:creationId xmlns:a16="http://schemas.microsoft.com/office/drawing/2014/main" id="{2344C9C8-19CB-A118-1C3F-BC9064927530}"/>
              </a:ext>
            </a:extLst>
          </p:cNvPr>
          <p:cNvSpPr txBox="1"/>
          <p:nvPr/>
        </p:nvSpPr>
        <p:spPr>
          <a:xfrm>
            <a:off x="635508" y="746431"/>
            <a:ext cx="11556492" cy="461665"/>
          </a:xfrm>
          <a:prstGeom prst="rect">
            <a:avLst/>
          </a:prstGeom>
          <a:noFill/>
        </p:spPr>
        <p:txBody>
          <a:bodyPr wrap="square">
            <a:spAutoFit/>
          </a:bodyPr>
          <a:lstStyle/>
          <a:p>
            <a:r>
              <a:rPr lang="en-US" altLang="ko-KR" sz="2400" b="1">
                <a:ea typeface="맑은 고딕"/>
              </a:rPr>
              <a:t>Task</a:t>
            </a:r>
            <a:r>
              <a:rPr lang="en-US" altLang="ko-KR" sz="2400">
                <a:ea typeface="맑은 고딕"/>
              </a:rPr>
              <a:t> : </a:t>
            </a:r>
            <a:r>
              <a:rPr lang="en-US" altLang="ko-KR" sz="2400" b="1">
                <a:ea typeface="맑은 고딕"/>
              </a:rPr>
              <a:t>Machine Translation </a:t>
            </a:r>
            <a:r>
              <a:rPr lang="en-US" altLang="ko-KR" sz="2400">
                <a:ea typeface="맑은 고딕"/>
              </a:rPr>
              <a:t>“sequence modeling &amp; transduction problem”</a:t>
            </a:r>
            <a:endParaRPr lang="ko-KR" altLang="en-US" sz="2400"/>
          </a:p>
        </p:txBody>
      </p:sp>
      <p:sp>
        <p:nvSpPr>
          <p:cNvPr id="8" name="TextBox 7">
            <a:extLst>
              <a:ext uri="{FF2B5EF4-FFF2-40B4-BE49-F238E27FC236}">
                <a16:creationId xmlns:a16="http://schemas.microsoft.com/office/drawing/2014/main" id="{90C8610D-1E77-4C5E-48B3-F965FF12B2B2}"/>
              </a:ext>
            </a:extLst>
          </p:cNvPr>
          <p:cNvSpPr txBox="1"/>
          <p:nvPr/>
        </p:nvSpPr>
        <p:spPr>
          <a:xfrm>
            <a:off x="9216893" y="2009967"/>
            <a:ext cx="2975107" cy="738664"/>
          </a:xfrm>
          <a:prstGeom prst="rect">
            <a:avLst/>
          </a:prstGeom>
          <a:noFill/>
        </p:spPr>
        <p:txBody>
          <a:bodyPr wrap="square" rtlCol="0">
            <a:spAutoFit/>
          </a:bodyPr>
          <a:lstStyle/>
          <a:p>
            <a:r>
              <a:rPr lang="en-US" altLang="ko-KR" sz="1400"/>
              <a:t>ex) seqseq model</a:t>
            </a:r>
          </a:p>
          <a:p>
            <a:r>
              <a:rPr lang="en-US" altLang="ko-KR" sz="1400"/>
              <a:t>Sequential </a:t>
            </a:r>
            <a:r>
              <a:rPr lang="ko-KR" altLang="en-US" sz="1400"/>
              <a:t>특성</a:t>
            </a:r>
            <a:endParaRPr lang="en-US" altLang="ko-KR" sz="1400"/>
          </a:p>
          <a:p>
            <a:r>
              <a:rPr lang="en-US" altLang="ko-KR" sz="1400"/>
              <a:t> </a:t>
            </a:r>
            <a:r>
              <a:rPr lang="ko-KR" altLang="en-US" sz="1400"/>
              <a:t>병렬처리 불가능 </a:t>
            </a:r>
            <a:r>
              <a:rPr lang="en-US" altLang="ko-KR" sz="1400"/>
              <a:t>+ </a:t>
            </a:r>
            <a:r>
              <a:rPr lang="ko-KR" altLang="en-US" sz="1400"/>
              <a:t>메모리 제약 </a:t>
            </a:r>
          </a:p>
        </p:txBody>
      </p:sp>
      <p:pic>
        <p:nvPicPr>
          <p:cNvPr id="11" name="Picture 2">
            <a:extLst>
              <a:ext uri="{FF2B5EF4-FFF2-40B4-BE49-F238E27FC236}">
                <a16:creationId xmlns:a16="http://schemas.microsoft.com/office/drawing/2014/main" id="{784AA9DF-3ECF-3A6D-D0D9-F46C44643B2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215" r="9328"/>
          <a:stretch/>
        </p:blipFill>
        <p:spPr bwMode="auto">
          <a:xfrm>
            <a:off x="2290761" y="2415723"/>
            <a:ext cx="2853406" cy="25771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DAE6DE5-77AE-C7B2-4BD6-02929701D6B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07817" y="3729917"/>
            <a:ext cx="3429498" cy="2851863"/>
          </a:xfrm>
          <a:prstGeom prst="rect">
            <a:avLst/>
          </a:prstGeom>
          <a:noFill/>
          <a:extLst>
            <a:ext uri="{909E8E84-426E-40DD-AFC4-6F175D3DCCD1}">
              <a14:hiddenFill xmlns:a14="http://schemas.microsoft.com/office/drawing/2010/main">
                <a:solidFill>
                  <a:srgbClr val="FFFFFF"/>
                </a:solidFill>
              </a14:hiddenFill>
            </a:ext>
          </a:extLst>
        </p:spPr>
      </p:pic>
      <p:sp>
        <p:nvSpPr>
          <p:cNvPr id="12" name="설명선: 선(강조선) 11">
            <a:extLst>
              <a:ext uri="{FF2B5EF4-FFF2-40B4-BE49-F238E27FC236}">
                <a16:creationId xmlns:a16="http://schemas.microsoft.com/office/drawing/2014/main" id="{6803B93D-FF2A-23DB-7F67-C648F22FC021}"/>
              </a:ext>
            </a:extLst>
          </p:cNvPr>
          <p:cNvSpPr/>
          <p:nvPr/>
        </p:nvSpPr>
        <p:spPr>
          <a:xfrm>
            <a:off x="6096000" y="2994046"/>
            <a:ext cx="5455298" cy="461665"/>
          </a:xfrm>
          <a:prstGeom prst="accentCallout1">
            <a:avLst>
              <a:gd name="adj1" fmla="val 65397"/>
              <a:gd name="adj2" fmla="val -4155"/>
              <a:gd name="adj3" fmla="val 103170"/>
              <a:gd name="adj4" fmla="val -18700"/>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a:ea typeface="맑은 고딕"/>
              </a:rPr>
              <a:t>RNN based</a:t>
            </a:r>
            <a:r>
              <a:rPr lang="ko-KR" altLang="en-US">
                <a:ea typeface="맑은 고딕"/>
              </a:rPr>
              <a:t> </a:t>
            </a:r>
            <a:r>
              <a:rPr lang="en-US" altLang="ko-KR">
                <a:ea typeface="맑은 고딕"/>
              </a:rPr>
              <a:t>Attention Seq2seq model</a:t>
            </a:r>
            <a:br>
              <a:rPr lang="en-US" altLang="ko-KR">
                <a:ea typeface="맑은 고딕"/>
              </a:rPr>
            </a:br>
            <a:r>
              <a:rPr lang="en-US" altLang="ko-KR" sz="1200">
                <a:ea typeface="맑은 고딕"/>
                <a:hlinkClick r:id="rId12"/>
              </a:rPr>
              <a:t>Neural Machine Translation by Jointly Learning to Align and Translate</a:t>
            </a:r>
            <a:endParaRPr lang="ko-KR" altLang="en-US"/>
          </a:p>
        </p:txBody>
      </p:sp>
      <p:sp>
        <p:nvSpPr>
          <p:cNvPr id="14" name="설명선: 선(강조선) 13">
            <a:extLst>
              <a:ext uri="{FF2B5EF4-FFF2-40B4-BE49-F238E27FC236}">
                <a16:creationId xmlns:a16="http://schemas.microsoft.com/office/drawing/2014/main" id="{9593EACF-81E3-9834-8A45-0A33003B5516}"/>
              </a:ext>
            </a:extLst>
          </p:cNvPr>
          <p:cNvSpPr/>
          <p:nvPr/>
        </p:nvSpPr>
        <p:spPr>
          <a:xfrm flipH="1">
            <a:off x="5596616" y="4517298"/>
            <a:ext cx="2786329" cy="461665"/>
          </a:xfrm>
          <a:prstGeom prst="accentCallout1">
            <a:avLst>
              <a:gd name="adj1" fmla="val 65397"/>
              <a:gd name="adj2" fmla="val -4155"/>
              <a:gd name="adj3" fmla="val 66790"/>
              <a:gd name="adj4" fmla="val -20006"/>
            </a:avLst>
          </a:prstGeom>
        </p:spPr>
        <p:style>
          <a:lnRef idx="2">
            <a:schemeClr val="accent1"/>
          </a:lnRef>
          <a:fillRef idx="1">
            <a:schemeClr val="lt1"/>
          </a:fillRef>
          <a:effectRef idx="0">
            <a:schemeClr val="accent1"/>
          </a:effectRef>
          <a:fontRef idx="minor">
            <a:schemeClr val="dk1"/>
          </a:fontRef>
        </p:style>
        <p:txBody>
          <a:bodyPr rtlCol="0" anchor="ctr"/>
          <a:lstStyle/>
          <a:p>
            <a:pPr algn="r"/>
            <a:r>
              <a:rPr lang="en-US" altLang="ko-KR">
                <a:ea typeface="맑은 고딕"/>
              </a:rPr>
              <a:t>CNN</a:t>
            </a:r>
            <a:r>
              <a:rPr lang="ko-KR" altLang="en-US">
                <a:ea typeface="맑은 고딕"/>
              </a:rPr>
              <a:t> </a:t>
            </a:r>
            <a:r>
              <a:rPr lang="en-US" altLang="ko-KR">
                <a:ea typeface="맑은 고딕"/>
              </a:rPr>
              <a:t>based</a:t>
            </a:r>
            <a:r>
              <a:rPr lang="ko-KR" altLang="en-US">
                <a:ea typeface="맑은 고딕"/>
              </a:rPr>
              <a:t> </a:t>
            </a:r>
            <a:r>
              <a:rPr lang="en-US" altLang="ko-KR">
                <a:ea typeface="맑은 고딕"/>
              </a:rPr>
              <a:t>ByteNet</a:t>
            </a:r>
            <a:br>
              <a:rPr lang="en-US" altLang="ko-KR">
                <a:ea typeface="맑은 고딕"/>
              </a:rPr>
            </a:br>
            <a:r>
              <a:rPr lang="en-US" altLang="ko-KR" sz="1200">
                <a:ea typeface="맑은 고딕"/>
                <a:hlinkClick r:id="rId13"/>
              </a:rPr>
              <a:t>Neural Machine Translation in Linear Time</a:t>
            </a:r>
            <a:endParaRPr lang="ko-KR" altLang="en-US"/>
          </a:p>
        </p:txBody>
      </p:sp>
      <p:sp>
        <p:nvSpPr>
          <p:cNvPr id="15" name="설명선: 선(강조선) 14">
            <a:extLst>
              <a:ext uri="{FF2B5EF4-FFF2-40B4-BE49-F238E27FC236}">
                <a16:creationId xmlns:a16="http://schemas.microsoft.com/office/drawing/2014/main" id="{7807E6FE-EA95-7256-8DE2-28F2A8C8B21D}"/>
              </a:ext>
            </a:extLst>
          </p:cNvPr>
          <p:cNvSpPr/>
          <p:nvPr/>
        </p:nvSpPr>
        <p:spPr>
          <a:xfrm>
            <a:off x="9519636" y="1362983"/>
            <a:ext cx="2434535" cy="461665"/>
          </a:xfrm>
          <a:prstGeom prst="accentCallout1">
            <a:avLst>
              <a:gd name="adj1" fmla="val 65397"/>
              <a:gd name="adj2" fmla="val -4155"/>
              <a:gd name="adj3" fmla="val 103170"/>
              <a:gd name="adj4" fmla="val -18700"/>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ko-KR">
                <a:ea typeface="맑은 고딕"/>
              </a:rPr>
              <a:t>Seq2Seq</a:t>
            </a:r>
            <a:br>
              <a:rPr lang="en-US" altLang="ko-KR">
                <a:ea typeface="맑은 고딕"/>
              </a:rPr>
            </a:br>
            <a:r>
              <a:rPr lang="en-US" altLang="ko-KR" sz="1200">
                <a:ea typeface="맑은 고딕"/>
                <a:hlinkClick r:id="rId14"/>
              </a:rPr>
              <a:t>Sequence to Sequence Learning with Neural Networks</a:t>
            </a:r>
            <a:endParaRPr lang="ko-KR" altLang="en-US"/>
          </a:p>
        </p:txBody>
      </p:sp>
      <p:pic>
        <p:nvPicPr>
          <p:cNvPr id="17" name="그림 16">
            <a:extLst>
              <a:ext uri="{FF2B5EF4-FFF2-40B4-BE49-F238E27FC236}">
                <a16:creationId xmlns:a16="http://schemas.microsoft.com/office/drawing/2014/main" id="{2A2095EC-B74D-DFE9-20F5-7EBD8605C630}"/>
              </a:ext>
            </a:extLst>
          </p:cNvPr>
          <p:cNvPicPr>
            <a:picLocks noChangeAspect="1"/>
          </p:cNvPicPr>
          <p:nvPr/>
        </p:nvPicPr>
        <p:blipFill>
          <a:blip r:embed="rId15"/>
          <a:stretch>
            <a:fillRect/>
          </a:stretch>
        </p:blipFill>
        <p:spPr>
          <a:xfrm>
            <a:off x="2460571" y="4992864"/>
            <a:ext cx="1206758" cy="1774644"/>
          </a:xfrm>
          <a:prstGeom prst="rect">
            <a:avLst/>
          </a:prstGeom>
        </p:spPr>
      </p:pic>
      <p:sp>
        <p:nvSpPr>
          <p:cNvPr id="18" name="설명선: 선(강조선) 17">
            <a:extLst>
              <a:ext uri="{FF2B5EF4-FFF2-40B4-BE49-F238E27FC236}">
                <a16:creationId xmlns:a16="http://schemas.microsoft.com/office/drawing/2014/main" id="{C0305335-F41A-17A5-F4B0-37A4BD9A32C4}"/>
              </a:ext>
            </a:extLst>
          </p:cNvPr>
          <p:cNvSpPr/>
          <p:nvPr/>
        </p:nvSpPr>
        <p:spPr>
          <a:xfrm>
            <a:off x="5021832" y="5739126"/>
            <a:ext cx="3245090" cy="461665"/>
          </a:xfrm>
          <a:prstGeom prst="accentCallout1">
            <a:avLst>
              <a:gd name="adj1" fmla="val 65397"/>
              <a:gd name="adj2" fmla="val -4155"/>
              <a:gd name="adj3" fmla="val 103170"/>
              <a:gd name="adj4" fmla="val -18700"/>
            </a:avLst>
          </a:prstGeom>
        </p:spPr>
        <p:style>
          <a:lnRef idx="2">
            <a:schemeClr val="accent1"/>
          </a:lnRef>
          <a:fillRef idx="1">
            <a:schemeClr val="lt1"/>
          </a:fillRef>
          <a:effectRef idx="0">
            <a:schemeClr val="accent1"/>
          </a:effectRef>
          <a:fontRef idx="minor">
            <a:schemeClr val="dk1"/>
          </a:fontRef>
        </p:style>
        <p:txBody>
          <a:bodyPr rtlCol="0" anchor="ctr"/>
          <a:lstStyle/>
          <a:p>
            <a:r>
              <a:rPr lang="ko-KR" altLang="en-US">
                <a:ea typeface="맑은 고딕"/>
              </a:rPr>
              <a:t>처음으로 완전히 </a:t>
            </a:r>
            <a:r>
              <a:rPr lang="en-US" altLang="ko-KR">
                <a:ea typeface="맑은 고딕"/>
              </a:rPr>
              <a:t>self-attention, FFN</a:t>
            </a:r>
            <a:r>
              <a:rPr lang="ko-KR" altLang="en-US">
                <a:ea typeface="맑은 고딕"/>
              </a:rPr>
              <a:t>만으로 구성된 </a:t>
            </a:r>
            <a:r>
              <a:rPr lang="en-US" altLang="ko-KR">
                <a:ea typeface="맑은 고딕"/>
              </a:rPr>
              <a:t>transduction </a:t>
            </a:r>
            <a:r>
              <a:rPr lang="ko-KR" altLang="en-US">
                <a:ea typeface="맑은 고딕"/>
              </a:rPr>
              <a:t>모델</a:t>
            </a:r>
            <a:endParaRPr lang="ko-KR" altLang="en-US"/>
          </a:p>
        </p:txBody>
      </p:sp>
    </p:spTree>
    <p:extLst>
      <p:ext uri="{BB962C8B-B14F-4D97-AF65-F5344CB8AC3E}">
        <p14:creationId xmlns:p14="http://schemas.microsoft.com/office/powerpoint/2010/main" val="526075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3C30C-673D-59CD-FDD9-12ED07392AF2}"/>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9AD72AF-EEEF-E122-C086-B0BCA4058EBA}"/>
              </a:ext>
            </a:extLst>
          </p:cNvPr>
          <p:cNvSpPr>
            <a:spLocks noGrp="1"/>
          </p:cNvSpPr>
          <p:nvPr>
            <p:ph type="body" idx="1"/>
          </p:nvPr>
        </p:nvSpPr>
        <p:spPr/>
        <p:txBody>
          <a:bodyPr/>
          <a:lstStyle/>
          <a:p>
            <a:r>
              <a:rPr lang="en-US" altLang="ko-KR"/>
              <a:t>Attention</a:t>
            </a:r>
            <a:endParaRPr lang="ko-KR" altLang="en-US"/>
          </a:p>
        </p:txBody>
      </p:sp>
      <p:sp>
        <p:nvSpPr>
          <p:cNvPr id="3" name="내용 개체 틀 2">
            <a:extLst>
              <a:ext uri="{FF2B5EF4-FFF2-40B4-BE49-F238E27FC236}">
                <a16:creationId xmlns:a16="http://schemas.microsoft.com/office/drawing/2014/main" id="{02F66633-9360-A4A8-20EF-AC6B52FE2BD5}"/>
              </a:ext>
            </a:extLst>
          </p:cNvPr>
          <p:cNvSpPr>
            <a:spLocks noGrp="1"/>
          </p:cNvSpPr>
          <p:nvPr>
            <p:ph idx="10"/>
          </p:nvPr>
        </p:nvSpPr>
        <p:spPr>
          <a:xfrm>
            <a:off x="465584" y="724183"/>
            <a:ext cx="8195816" cy="5544616"/>
          </a:xfrm>
        </p:spPr>
        <p:txBody>
          <a:bodyPr>
            <a:normAutofit/>
          </a:bodyPr>
          <a:lstStyle/>
          <a:p>
            <a:r>
              <a:rPr lang="en-US" altLang="ko-KR" sz="2200"/>
              <a:t>Attention ?</a:t>
            </a:r>
          </a:p>
          <a:p>
            <a:pPr lvl="1"/>
            <a:r>
              <a:rPr lang="en-US" altLang="ko-KR" sz="1600"/>
              <a:t>"Query</a:t>
            </a:r>
            <a:r>
              <a:rPr lang="ko-KR" altLang="en-US" sz="1600"/>
              <a:t>가 주어졌을 때</a:t>
            </a:r>
            <a:r>
              <a:rPr lang="en-US" altLang="ko-KR" sz="1600"/>
              <a:t>, </a:t>
            </a:r>
            <a:r>
              <a:rPr lang="ko-KR" altLang="en-US" sz="1600"/>
              <a:t>여러 </a:t>
            </a:r>
            <a:r>
              <a:rPr lang="en-US" altLang="ko-KR" sz="1600"/>
              <a:t>Key</a:t>
            </a:r>
            <a:r>
              <a:rPr lang="ko-KR" altLang="en-US" sz="1600"/>
              <a:t>들과 얼마나 관련성</a:t>
            </a:r>
            <a:r>
              <a:rPr lang="en-US" altLang="ko-KR" sz="1600"/>
              <a:t>(relevance)</a:t>
            </a:r>
            <a:r>
              <a:rPr lang="ko-KR" altLang="en-US" sz="1600"/>
              <a:t>이 있는지를 계산해서</a:t>
            </a:r>
            <a:r>
              <a:rPr lang="en-US" altLang="ko-KR" sz="1600"/>
              <a:t>, Query</a:t>
            </a:r>
            <a:r>
              <a:rPr lang="ko-KR" altLang="en-US" sz="1600"/>
              <a:t>와 가장 관련 있는 </a:t>
            </a:r>
            <a:r>
              <a:rPr lang="en-US" altLang="ko-KR" sz="1600"/>
              <a:t>Key</a:t>
            </a:r>
            <a:r>
              <a:rPr lang="ko-KR" altLang="en-US" sz="1600"/>
              <a:t>의 </a:t>
            </a:r>
            <a:r>
              <a:rPr lang="en-US" altLang="ko-KR" sz="1600"/>
              <a:t>value</a:t>
            </a:r>
            <a:r>
              <a:rPr lang="ko-KR" altLang="en-US" sz="1600"/>
              <a:t>에 대한 </a:t>
            </a:r>
            <a:r>
              <a:rPr lang="en-US" altLang="ko-KR" sz="1600"/>
              <a:t>weight sum</a:t>
            </a:r>
            <a:r>
              <a:rPr lang="ko-KR" altLang="en-US" sz="1600"/>
              <a:t>을 내놓는 것 </a:t>
            </a:r>
            <a:endParaRPr lang="en-US" altLang="ko-KR" sz="1600"/>
          </a:p>
          <a:p>
            <a:pPr marL="0" indent="0">
              <a:buNone/>
            </a:pPr>
            <a:endParaRPr lang="en-US" altLang="ko-KR" sz="2000"/>
          </a:p>
          <a:p>
            <a:pPr marL="0" indent="0">
              <a:buNone/>
            </a:pPr>
            <a:endParaRPr lang="en-US" altLang="ko-KR" sz="2000"/>
          </a:p>
          <a:p>
            <a:pPr marL="0" indent="0">
              <a:buNone/>
            </a:pPr>
            <a:endParaRPr lang="en-US" altLang="ko-KR" sz="2000"/>
          </a:p>
          <a:p>
            <a:r>
              <a:rPr lang="en-US" altLang="ko-KR" sz="2200"/>
              <a:t>Scaled Dot-Product Attention (Single Head)</a:t>
            </a:r>
            <a:endParaRPr lang="ko-KR" altLang="en-US" sz="2200"/>
          </a:p>
        </p:txBody>
      </p:sp>
      <p:pic>
        <p:nvPicPr>
          <p:cNvPr id="5" name="그림 4">
            <a:extLst>
              <a:ext uri="{FF2B5EF4-FFF2-40B4-BE49-F238E27FC236}">
                <a16:creationId xmlns:a16="http://schemas.microsoft.com/office/drawing/2014/main" id="{EFEE319A-8929-821B-7C4B-EC3E69EE2588}"/>
              </a:ext>
            </a:extLst>
          </p:cNvPr>
          <p:cNvPicPr>
            <a:picLocks noChangeAspect="1"/>
          </p:cNvPicPr>
          <p:nvPr/>
        </p:nvPicPr>
        <p:blipFill>
          <a:blip r:embed="rId5"/>
          <a:srcRect t="14507" r="22489" b="18587"/>
          <a:stretch/>
        </p:blipFill>
        <p:spPr>
          <a:xfrm>
            <a:off x="2896429" y="3976195"/>
            <a:ext cx="3068134" cy="2611806"/>
          </a:xfrm>
          <a:prstGeom prst="rect">
            <a:avLst/>
          </a:prstGeom>
        </p:spPr>
      </p:pic>
      <p:pic>
        <p:nvPicPr>
          <p:cNvPr id="7" name="그림 6">
            <a:extLst>
              <a:ext uri="{FF2B5EF4-FFF2-40B4-BE49-F238E27FC236}">
                <a16:creationId xmlns:a16="http://schemas.microsoft.com/office/drawing/2014/main" id="{623C5709-6DC1-C82B-5017-81A7245F14FF}"/>
              </a:ext>
            </a:extLst>
          </p:cNvPr>
          <p:cNvPicPr>
            <a:picLocks noChangeAspect="1"/>
          </p:cNvPicPr>
          <p:nvPr/>
        </p:nvPicPr>
        <p:blipFill>
          <a:blip r:embed="rId6"/>
          <a:srcRect r="52207"/>
          <a:stretch/>
        </p:blipFill>
        <p:spPr>
          <a:xfrm>
            <a:off x="561797" y="4203289"/>
            <a:ext cx="2168994" cy="2611806"/>
          </a:xfrm>
          <a:prstGeom prst="rect">
            <a:avLst/>
          </a:prstGeom>
        </p:spPr>
      </p:pic>
      <p:pic>
        <p:nvPicPr>
          <p:cNvPr id="9" name="그림 8" descr="\documentclass{article}&#10;\usepackage{amsmath}&#10;\pagestyle{empty}&#10;\begin{document}&#10;&#10;$\text{Attention(Q,K,V)}=\text{softmax}(\frac{QK^T}{\sqrt{d_k}})V $&#10;&#10;&#10;&#10;\end{document}" title="IguanaTex Picture Display">
            <a:extLst>
              <a:ext uri="{FF2B5EF4-FFF2-40B4-BE49-F238E27FC236}">
                <a16:creationId xmlns:a16="http://schemas.microsoft.com/office/drawing/2014/main" id="{8C871EC2-219E-B6D3-17CF-737A25D9597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721803" y="2853895"/>
            <a:ext cx="4213360" cy="420869"/>
          </a:xfrm>
          <a:prstGeom prst="rect">
            <a:avLst/>
          </a:prstGeom>
        </p:spPr>
      </p:pic>
      <p:graphicFrame>
        <p:nvGraphicFramePr>
          <p:cNvPr id="10" name="표 9">
            <a:extLst>
              <a:ext uri="{FF2B5EF4-FFF2-40B4-BE49-F238E27FC236}">
                <a16:creationId xmlns:a16="http://schemas.microsoft.com/office/drawing/2014/main" id="{9917FDF1-31D7-7F4B-B5B1-2C7871CF3488}"/>
              </a:ext>
            </a:extLst>
          </p:cNvPr>
          <p:cNvGraphicFramePr>
            <a:graphicFrameLocks noGrp="1"/>
          </p:cNvGraphicFramePr>
          <p:nvPr>
            <p:extLst>
              <p:ext uri="{D42A27DB-BD31-4B8C-83A1-F6EECF244321}">
                <p14:modId xmlns:p14="http://schemas.microsoft.com/office/powerpoint/2010/main" val="916477648"/>
              </p:ext>
            </p:extLst>
          </p:nvPr>
        </p:nvGraphicFramePr>
        <p:xfrm>
          <a:off x="711688" y="1761646"/>
          <a:ext cx="11148210" cy="1005840"/>
        </p:xfrm>
        <a:graphic>
          <a:graphicData uri="http://schemas.openxmlformats.org/drawingml/2006/table">
            <a:tbl>
              <a:tblPr bandRow="1">
                <a:tableStyleId>{5C22544A-7EE6-4342-B048-85BDC9FD1C3A}</a:tableStyleId>
              </a:tblPr>
              <a:tblGrid>
                <a:gridCol w="482600">
                  <a:extLst>
                    <a:ext uri="{9D8B030D-6E8A-4147-A177-3AD203B41FA5}">
                      <a16:colId xmlns:a16="http://schemas.microsoft.com/office/drawing/2014/main" val="3850592098"/>
                    </a:ext>
                  </a:extLst>
                </a:gridCol>
                <a:gridCol w="952500">
                  <a:extLst>
                    <a:ext uri="{9D8B030D-6E8A-4147-A177-3AD203B41FA5}">
                      <a16:colId xmlns:a16="http://schemas.microsoft.com/office/drawing/2014/main" val="3396030361"/>
                    </a:ext>
                  </a:extLst>
                </a:gridCol>
                <a:gridCol w="9713110">
                  <a:extLst>
                    <a:ext uri="{9D8B030D-6E8A-4147-A177-3AD203B41FA5}">
                      <a16:colId xmlns:a16="http://schemas.microsoft.com/office/drawing/2014/main" val="2994446501"/>
                    </a:ext>
                  </a:extLst>
                </a:gridCol>
              </a:tblGrid>
              <a:tr h="302470">
                <a:tc>
                  <a:txBody>
                    <a:bodyPr/>
                    <a:lstStyle/>
                    <a:p>
                      <a:pPr latinLnBrk="1"/>
                      <a:r>
                        <a:rPr lang="en-US" altLang="ko-KR" sz="1600"/>
                        <a:t>Q</a:t>
                      </a:r>
                    </a:p>
                  </a:txBody>
                  <a:tcPr/>
                </a:tc>
                <a:tc>
                  <a:txBody>
                    <a:bodyPr/>
                    <a:lstStyle/>
                    <a:p>
                      <a:pPr latinLnBrk="1"/>
                      <a:r>
                        <a:rPr lang="en-US" altLang="ko-KR" sz="1600"/>
                        <a:t>query</a:t>
                      </a:r>
                      <a:endParaRPr lang="ko-KR" altLang="en-US" sz="160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a:t>현재 내가 보고 있는</a:t>
                      </a:r>
                      <a:r>
                        <a:rPr lang="en-US" altLang="ko-KR" sz="1600"/>
                        <a:t>(processing) </a:t>
                      </a:r>
                      <a:r>
                        <a:rPr lang="ko-KR" altLang="en-US" sz="1600"/>
                        <a:t>단어의 </a:t>
                      </a:r>
                      <a:r>
                        <a:rPr lang="en-US" altLang="ko-KR" sz="1600"/>
                        <a:t>representation , </a:t>
                      </a:r>
                      <a:r>
                        <a:rPr lang="ko-KR" altLang="en-US" sz="1600"/>
                        <a:t>다른 단어들을 스코어링을 하기 위한 기준 값</a:t>
                      </a:r>
                    </a:p>
                  </a:txBody>
                  <a:tcPr/>
                </a:tc>
                <a:extLst>
                  <a:ext uri="{0D108BD9-81ED-4DB2-BD59-A6C34878D82A}">
                    <a16:rowId xmlns:a16="http://schemas.microsoft.com/office/drawing/2014/main" val="3685448330"/>
                  </a:ext>
                </a:extLst>
              </a:tr>
              <a:tr h="302470">
                <a:tc>
                  <a:txBody>
                    <a:bodyPr/>
                    <a:lstStyle/>
                    <a:p>
                      <a:pPr latinLnBrk="1"/>
                      <a:r>
                        <a:rPr lang="en-US" altLang="ko-KR" sz="1600"/>
                        <a:t>K</a:t>
                      </a:r>
                      <a:endParaRPr lang="ko-KR" altLang="en-US" sz="1600"/>
                    </a:p>
                  </a:txBody>
                  <a:tcPr/>
                </a:tc>
                <a:tc>
                  <a:txBody>
                    <a:bodyPr/>
                    <a:lstStyle/>
                    <a:p>
                      <a:pPr latinLnBrk="1"/>
                      <a:r>
                        <a:rPr lang="en-US" altLang="ko-KR" sz="1600"/>
                        <a:t>key</a:t>
                      </a:r>
                      <a:endParaRPr lang="ko-KR" altLang="en-US" sz="160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a:t>레이블과 같은 역할 </a:t>
                      </a:r>
                      <a:r>
                        <a:rPr lang="en-US" altLang="ko-KR" sz="1600"/>
                        <a:t>( </a:t>
                      </a:r>
                      <a:r>
                        <a:rPr lang="ko-KR" altLang="en-US" sz="1600"/>
                        <a:t>어떤 쿼리가 주어졌을 때 유의미한 단어를 찾을 때 사용 </a:t>
                      </a:r>
                      <a:r>
                        <a:rPr lang="en-US" altLang="ko-KR" sz="1600"/>
                        <a:t>)</a:t>
                      </a:r>
                    </a:p>
                  </a:txBody>
                  <a:tcPr/>
                </a:tc>
                <a:extLst>
                  <a:ext uri="{0D108BD9-81ED-4DB2-BD59-A6C34878D82A}">
                    <a16:rowId xmlns:a16="http://schemas.microsoft.com/office/drawing/2014/main" val="1231651465"/>
                  </a:ext>
                </a:extLst>
              </a:tr>
              <a:tr h="302470">
                <a:tc>
                  <a:txBody>
                    <a:bodyPr/>
                    <a:lstStyle/>
                    <a:p>
                      <a:pPr latinLnBrk="1"/>
                      <a:r>
                        <a:rPr lang="en-US" altLang="ko-KR" sz="1600"/>
                        <a:t>V</a:t>
                      </a:r>
                      <a:endParaRPr lang="ko-KR" altLang="en-US" sz="1600"/>
                    </a:p>
                  </a:txBody>
                  <a:tcPr/>
                </a:tc>
                <a:tc>
                  <a:txBody>
                    <a:bodyPr/>
                    <a:lstStyle/>
                    <a:p>
                      <a:pPr latinLnBrk="1"/>
                      <a:r>
                        <a:rPr lang="en-US" altLang="ko-KR" sz="1600"/>
                        <a:t>value</a:t>
                      </a:r>
                      <a:endParaRPr lang="ko-KR" altLang="en-US" sz="160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a:t>실제 값 </a:t>
                      </a:r>
                      <a:r>
                        <a:rPr lang="en-US" altLang="ko-KR" sz="1600"/>
                        <a:t>( actual word representations )</a:t>
                      </a:r>
                    </a:p>
                  </a:txBody>
                  <a:tcPr/>
                </a:tc>
                <a:extLst>
                  <a:ext uri="{0D108BD9-81ED-4DB2-BD59-A6C34878D82A}">
                    <a16:rowId xmlns:a16="http://schemas.microsoft.com/office/drawing/2014/main" val="2681974569"/>
                  </a:ext>
                </a:extLst>
              </a:tr>
            </a:tbl>
          </a:graphicData>
        </a:graphic>
      </p:graphicFrame>
      <p:sp>
        <p:nvSpPr>
          <p:cNvPr id="14" name="TextBox 13">
            <a:extLst>
              <a:ext uri="{FF2B5EF4-FFF2-40B4-BE49-F238E27FC236}">
                <a16:creationId xmlns:a16="http://schemas.microsoft.com/office/drawing/2014/main" id="{88CF0418-9A02-BB76-7651-2C27183EDD99}"/>
              </a:ext>
            </a:extLst>
          </p:cNvPr>
          <p:cNvSpPr txBox="1"/>
          <p:nvPr/>
        </p:nvSpPr>
        <p:spPr>
          <a:xfrm>
            <a:off x="730599" y="3313782"/>
            <a:ext cx="10045473" cy="369332"/>
          </a:xfrm>
          <a:prstGeom prst="rect">
            <a:avLst/>
          </a:prstGeom>
          <a:noFill/>
        </p:spPr>
        <p:txBody>
          <a:bodyPr wrap="square">
            <a:spAutoFit/>
          </a:bodyPr>
          <a:lstStyle/>
          <a:p>
            <a:r>
              <a:rPr lang="en-US" altLang="ko-KR"/>
              <a:t>Q</a:t>
            </a:r>
            <a:r>
              <a:rPr lang="ko-KR" altLang="en-US"/>
              <a:t>와 </a:t>
            </a:r>
            <a:r>
              <a:rPr lang="en-US" altLang="ko-KR"/>
              <a:t>K</a:t>
            </a:r>
            <a:r>
              <a:rPr lang="ko-KR" altLang="en-US"/>
              <a:t>가 얼마나 유사한지 계산</a:t>
            </a:r>
            <a:r>
              <a:rPr lang="en-US" altLang="ko-KR"/>
              <a:t>(dot product)” → “</a:t>
            </a:r>
            <a:r>
              <a:rPr lang="ko-KR" altLang="en-US"/>
              <a:t>유사한 </a:t>
            </a:r>
            <a:r>
              <a:rPr lang="en-US" altLang="ko-KR"/>
              <a:t>K</a:t>
            </a:r>
            <a:r>
              <a:rPr lang="ko-KR" altLang="en-US"/>
              <a:t>에 해당하는 </a:t>
            </a:r>
            <a:r>
              <a:rPr lang="en-US" altLang="ko-KR"/>
              <a:t>V</a:t>
            </a:r>
            <a:r>
              <a:rPr lang="ko-KR" altLang="en-US"/>
              <a:t>를 더 많이 가져옴”</a:t>
            </a:r>
          </a:p>
        </p:txBody>
      </p:sp>
      <p:sp>
        <p:nvSpPr>
          <p:cNvPr id="16" name="TextBox 15">
            <a:extLst>
              <a:ext uri="{FF2B5EF4-FFF2-40B4-BE49-F238E27FC236}">
                <a16:creationId xmlns:a16="http://schemas.microsoft.com/office/drawing/2014/main" id="{42F6438D-D00B-02FC-EFBB-FC7D219E5090}"/>
              </a:ext>
            </a:extLst>
          </p:cNvPr>
          <p:cNvSpPr txBox="1"/>
          <p:nvPr/>
        </p:nvSpPr>
        <p:spPr>
          <a:xfrm>
            <a:off x="-170875" y="3683808"/>
            <a:ext cx="1537934" cy="584775"/>
          </a:xfrm>
          <a:prstGeom prst="rect">
            <a:avLst/>
          </a:prstGeom>
          <a:noFill/>
        </p:spPr>
        <p:txBody>
          <a:bodyPr wrap="square">
            <a:spAutoFit/>
          </a:bodyPr>
          <a:lstStyle/>
          <a:p>
            <a:r>
              <a:rPr lang="en-US" altLang="ko-KR" sz="1600"/>
              <a:t>Trainable </a:t>
            </a:r>
          </a:p>
          <a:p>
            <a:r>
              <a:rPr lang="en-US" altLang="ko-KR" sz="1600"/>
              <a:t>Weight Matrix</a:t>
            </a:r>
            <a:endParaRPr lang="ko-KR" altLang="en-US" sz="1600"/>
          </a:p>
        </p:txBody>
      </p:sp>
      <p:pic>
        <p:nvPicPr>
          <p:cNvPr id="18" name="그림 17" descr="\documentclass{article}&#10;\usepackage{amsmath}&#10;\pagestyle{empty}&#10;\begin{document}&#10;&#10;$W^Q, W^K, W^V$&#10;&#10;&#10;&#10;\end{document}" title="IguanaTex Picture Display">
            <a:extLst>
              <a:ext uri="{FF2B5EF4-FFF2-40B4-BE49-F238E27FC236}">
                <a16:creationId xmlns:a16="http://schemas.microsoft.com/office/drawing/2014/main" id="{F24C28B2-1472-421D-3DB9-74E76761399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37876" y="3722599"/>
            <a:ext cx="1800182" cy="307391"/>
          </a:xfrm>
          <a:prstGeom prst="rect">
            <a:avLst/>
          </a:prstGeom>
        </p:spPr>
      </p:pic>
      <p:pic>
        <p:nvPicPr>
          <p:cNvPr id="21" name="그림 20">
            <a:extLst>
              <a:ext uri="{FF2B5EF4-FFF2-40B4-BE49-F238E27FC236}">
                <a16:creationId xmlns:a16="http://schemas.microsoft.com/office/drawing/2014/main" id="{1E2BB9BE-2356-93BB-D256-8C268EC5CF45}"/>
              </a:ext>
            </a:extLst>
          </p:cNvPr>
          <p:cNvPicPr>
            <a:picLocks noChangeAspect="1"/>
          </p:cNvPicPr>
          <p:nvPr/>
        </p:nvPicPr>
        <p:blipFill>
          <a:blip r:embed="rId9"/>
          <a:srcRect t="6539" r="2962"/>
          <a:stretch/>
        </p:blipFill>
        <p:spPr>
          <a:xfrm>
            <a:off x="6181909" y="4029990"/>
            <a:ext cx="2624047" cy="2611807"/>
          </a:xfrm>
          <a:prstGeom prst="rect">
            <a:avLst/>
          </a:prstGeom>
        </p:spPr>
      </p:pic>
      <p:pic>
        <p:nvPicPr>
          <p:cNvPr id="27" name="그림 26">
            <a:extLst>
              <a:ext uri="{FF2B5EF4-FFF2-40B4-BE49-F238E27FC236}">
                <a16:creationId xmlns:a16="http://schemas.microsoft.com/office/drawing/2014/main" id="{604F1A90-B232-C7BC-72E4-6653ADA8969A}"/>
              </a:ext>
            </a:extLst>
          </p:cNvPr>
          <p:cNvPicPr>
            <a:picLocks noChangeAspect="1"/>
          </p:cNvPicPr>
          <p:nvPr/>
        </p:nvPicPr>
        <p:blipFill>
          <a:blip r:embed="rId6"/>
          <a:srcRect l="47443" t="3720" r="410" b="46511"/>
          <a:stretch/>
        </p:blipFill>
        <p:spPr>
          <a:xfrm>
            <a:off x="8945129" y="4268583"/>
            <a:ext cx="2935716" cy="1612475"/>
          </a:xfrm>
          <a:prstGeom prst="rect">
            <a:avLst/>
          </a:prstGeom>
        </p:spPr>
      </p:pic>
      <p:pic>
        <p:nvPicPr>
          <p:cNvPr id="29" name="그림 28">
            <a:extLst>
              <a:ext uri="{FF2B5EF4-FFF2-40B4-BE49-F238E27FC236}">
                <a16:creationId xmlns:a16="http://schemas.microsoft.com/office/drawing/2014/main" id="{99B35EC7-51F4-C818-85B1-1A61305B37DE}"/>
              </a:ext>
            </a:extLst>
          </p:cNvPr>
          <p:cNvPicPr>
            <a:picLocks noChangeAspect="1"/>
          </p:cNvPicPr>
          <p:nvPr/>
        </p:nvPicPr>
        <p:blipFill>
          <a:blip r:embed="rId10"/>
          <a:stretch>
            <a:fillRect/>
          </a:stretch>
        </p:blipFill>
        <p:spPr>
          <a:xfrm>
            <a:off x="8908682" y="916684"/>
            <a:ext cx="2951216" cy="550302"/>
          </a:xfrm>
          <a:prstGeom prst="rect">
            <a:avLst/>
          </a:prstGeom>
        </p:spPr>
      </p:pic>
    </p:spTree>
    <p:extLst>
      <p:ext uri="{BB962C8B-B14F-4D97-AF65-F5344CB8AC3E}">
        <p14:creationId xmlns:p14="http://schemas.microsoft.com/office/powerpoint/2010/main" val="730640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259B4-58CC-BDD6-78CF-658F61C520DC}"/>
            </a:ext>
          </a:extLst>
        </p:cNvPr>
        <p:cNvGrpSpPr/>
        <p:nvPr/>
      </p:nvGrpSpPr>
      <p:grpSpPr>
        <a:xfrm>
          <a:off x="0" y="0"/>
          <a:ext cx="0" cy="0"/>
          <a:chOff x="0" y="0"/>
          <a:chExt cx="0" cy="0"/>
        </a:xfrm>
      </p:grpSpPr>
      <p:pic>
        <p:nvPicPr>
          <p:cNvPr id="56" name="그림 55">
            <a:extLst>
              <a:ext uri="{FF2B5EF4-FFF2-40B4-BE49-F238E27FC236}">
                <a16:creationId xmlns:a16="http://schemas.microsoft.com/office/drawing/2014/main" id="{8F4348F9-7A91-8748-02A0-7E57434210EE}"/>
              </a:ext>
            </a:extLst>
          </p:cNvPr>
          <p:cNvPicPr>
            <a:picLocks noChangeAspect="1"/>
          </p:cNvPicPr>
          <p:nvPr/>
        </p:nvPicPr>
        <p:blipFill>
          <a:blip r:embed="rId23"/>
          <a:stretch>
            <a:fillRect/>
          </a:stretch>
        </p:blipFill>
        <p:spPr>
          <a:xfrm>
            <a:off x="2606157" y="3345170"/>
            <a:ext cx="3834233" cy="2660252"/>
          </a:xfrm>
          <a:prstGeom prst="rect">
            <a:avLst/>
          </a:prstGeom>
        </p:spPr>
      </p:pic>
      <p:pic>
        <p:nvPicPr>
          <p:cNvPr id="9" name="그림 8">
            <a:extLst>
              <a:ext uri="{FF2B5EF4-FFF2-40B4-BE49-F238E27FC236}">
                <a16:creationId xmlns:a16="http://schemas.microsoft.com/office/drawing/2014/main" id="{E64E3898-C3B3-231C-1A29-30DE6E734994}"/>
              </a:ext>
            </a:extLst>
          </p:cNvPr>
          <p:cNvPicPr>
            <a:picLocks noChangeAspect="1"/>
          </p:cNvPicPr>
          <p:nvPr/>
        </p:nvPicPr>
        <p:blipFill>
          <a:blip r:embed="rId24"/>
          <a:srcRect l="63253" r="24448"/>
          <a:stretch/>
        </p:blipFill>
        <p:spPr>
          <a:xfrm>
            <a:off x="7310580" y="3200458"/>
            <a:ext cx="777233" cy="2804964"/>
          </a:xfrm>
          <a:prstGeom prst="rect">
            <a:avLst/>
          </a:prstGeom>
        </p:spPr>
      </p:pic>
      <p:sp>
        <p:nvSpPr>
          <p:cNvPr id="2" name="텍스트 개체 틀 1">
            <a:extLst>
              <a:ext uri="{FF2B5EF4-FFF2-40B4-BE49-F238E27FC236}">
                <a16:creationId xmlns:a16="http://schemas.microsoft.com/office/drawing/2014/main" id="{7D7BCDA7-8AED-9EE8-346A-4B678B8409B6}"/>
              </a:ext>
            </a:extLst>
          </p:cNvPr>
          <p:cNvSpPr>
            <a:spLocks noGrp="1"/>
          </p:cNvSpPr>
          <p:nvPr>
            <p:ph type="body" idx="1"/>
          </p:nvPr>
        </p:nvSpPr>
        <p:spPr/>
        <p:txBody>
          <a:bodyPr/>
          <a:lstStyle/>
          <a:p>
            <a:r>
              <a:rPr lang="en-US" altLang="ko-KR"/>
              <a:t>Attention</a:t>
            </a:r>
            <a:endParaRPr lang="ko-KR" altLang="en-US"/>
          </a:p>
        </p:txBody>
      </p:sp>
      <p:sp>
        <p:nvSpPr>
          <p:cNvPr id="3" name="내용 개체 틀 2">
            <a:extLst>
              <a:ext uri="{FF2B5EF4-FFF2-40B4-BE49-F238E27FC236}">
                <a16:creationId xmlns:a16="http://schemas.microsoft.com/office/drawing/2014/main" id="{3D2CD319-0E03-25C6-5A5B-F27C31BBDF77}"/>
              </a:ext>
            </a:extLst>
          </p:cNvPr>
          <p:cNvSpPr>
            <a:spLocks noGrp="1"/>
          </p:cNvSpPr>
          <p:nvPr>
            <p:ph idx="10"/>
          </p:nvPr>
        </p:nvSpPr>
        <p:spPr/>
        <p:txBody>
          <a:bodyPr>
            <a:normAutofit/>
          </a:bodyPr>
          <a:lstStyle/>
          <a:p>
            <a:r>
              <a:rPr lang="en-US" altLang="ko-KR" sz="2200"/>
              <a:t>Multi-Head Attention</a:t>
            </a:r>
          </a:p>
          <a:p>
            <a:pPr lvl="1"/>
            <a:r>
              <a:rPr lang="en-US" altLang="ko-KR" sz="2000"/>
              <a:t>single head dim </a:t>
            </a:r>
          </a:p>
          <a:p>
            <a:pPr lvl="1"/>
            <a:endParaRPr lang="en-US" altLang="ko-KR" sz="2000"/>
          </a:p>
          <a:p>
            <a:pPr lvl="1"/>
            <a:r>
              <a:rPr lang="en-US" altLang="ko-KR" sz="2000"/>
              <a:t>head = 8</a:t>
            </a:r>
            <a:endParaRPr lang="ko-KR" altLang="en-US" sz="2000"/>
          </a:p>
        </p:txBody>
      </p:sp>
      <p:pic>
        <p:nvPicPr>
          <p:cNvPr id="6" name="그림 5">
            <a:extLst>
              <a:ext uri="{FF2B5EF4-FFF2-40B4-BE49-F238E27FC236}">
                <a16:creationId xmlns:a16="http://schemas.microsoft.com/office/drawing/2014/main" id="{B3ACB00D-4413-48BF-AE4A-4F1A47221A2A}"/>
              </a:ext>
            </a:extLst>
          </p:cNvPr>
          <p:cNvPicPr>
            <a:picLocks noChangeAspect="1"/>
          </p:cNvPicPr>
          <p:nvPr/>
        </p:nvPicPr>
        <p:blipFill>
          <a:blip r:embed="rId25"/>
          <a:stretch>
            <a:fillRect/>
          </a:stretch>
        </p:blipFill>
        <p:spPr>
          <a:xfrm>
            <a:off x="58216" y="3406907"/>
            <a:ext cx="2155586" cy="2598515"/>
          </a:xfrm>
          <a:prstGeom prst="rect">
            <a:avLst/>
          </a:prstGeom>
        </p:spPr>
      </p:pic>
      <p:pic>
        <p:nvPicPr>
          <p:cNvPr id="11" name="그림 10" descr="\documentclass{article}&#10;\usepackage{amsmath}&#10;\pagestyle{empty}&#10;\begin{document}&#10;&#10;$\text{MultiHead}(Q,K,V)=\text{Concat}(\text{head}_1,...,\text{head}_h)W^O$&#10;&#10;&#10;&#10;\end{document}" title="IguanaTex Picture Display">
            <a:extLst>
              <a:ext uri="{FF2B5EF4-FFF2-40B4-BE49-F238E27FC236}">
                <a16:creationId xmlns:a16="http://schemas.microsoft.com/office/drawing/2014/main" id="{F03D5E15-E793-EC4E-3032-32DD07A6ED71}"/>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4699394" y="818793"/>
            <a:ext cx="6099236" cy="301116"/>
          </a:xfrm>
          <a:prstGeom prst="rect">
            <a:avLst/>
          </a:prstGeom>
        </p:spPr>
      </p:pic>
      <p:pic>
        <p:nvPicPr>
          <p:cNvPr id="13" name="그림 12" descr="\documentclass{article}&#10;\usepackage{amsmath}&#10;\pagestyle{empty}&#10;\begin{document}&#10;&#10;$\text{where} \ \text{head}_i=\text{Attention}(QW^Q_i,KW^K_i,VW^V_i)$&#10;&#10;&#10;&#10;\end{document}" title="IguanaTex Picture Display">
            <a:extLst>
              <a:ext uri="{FF2B5EF4-FFF2-40B4-BE49-F238E27FC236}">
                <a16:creationId xmlns:a16="http://schemas.microsoft.com/office/drawing/2014/main" id="{ED1B66C1-CC39-F554-21E1-EC71E837A324}"/>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68217" y="1239227"/>
            <a:ext cx="5330414" cy="330974"/>
          </a:xfrm>
          <a:prstGeom prst="rect">
            <a:avLst/>
          </a:prstGeom>
        </p:spPr>
      </p:pic>
      <p:pic>
        <p:nvPicPr>
          <p:cNvPr id="17" name="그림 16" descr="\documentclass{article}&#10;\usepackage{amsmath}&#10;\pagestyle{empty}&#10;\begin{document}&#10;&#10;$d_{model}=d_q=d_k=d_v=512$&#10;&#10;&#10;\end{document}" title="IguanaTex Picture Display">
            <a:extLst>
              <a:ext uri="{FF2B5EF4-FFF2-40B4-BE49-F238E27FC236}">
                <a16:creationId xmlns:a16="http://schemas.microsoft.com/office/drawing/2014/main" id="{5B178438-0EEB-51A3-1B9C-65E967F5DCB3}"/>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455403" y="1624405"/>
            <a:ext cx="3148191" cy="248381"/>
          </a:xfrm>
          <a:prstGeom prst="rect">
            <a:avLst/>
          </a:prstGeom>
        </p:spPr>
      </p:pic>
      <p:pic>
        <p:nvPicPr>
          <p:cNvPr id="19" name="그림 18" descr="\documentclass{article}&#10;\usepackage{amsmath}&#10;\pagestyle{empty}&#10;\begin{document}&#10;&#10;$d_k=d_v=d_{model}/h=64$&#10;&#10;&#10;&#10;\end{document}" title="IguanaTex Picture Display">
            <a:extLst>
              <a:ext uri="{FF2B5EF4-FFF2-40B4-BE49-F238E27FC236}">
                <a16:creationId xmlns:a16="http://schemas.microsoft.com/office/drawing/2014/main" id="{A20022D8-D90D-41B2-D8BA-D6A617FF8324}"/>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1455403" y="2284243"/>
            <a:ext cx="2720000" cy="254476"/>
          </a:xfrm>
          <a:prstGeom prst="rect">
            <a:avLst/>
          </a:prstGeom>
        </p:spPr>
      </p:pic>
      <p:sp>
        <p:nvSpPr>
          <p:cNvPr id="20" name="TextBox 19">
            <a:extLst>
              <a:ext uri="{FF2B5EF4-FFF2-40B4-BE49-F238E27FC236}">
                <a16:creationId xmlns:a16="http://schemas.microsoft.com/office/drawing/2014/main" id="{2C7BEB7B-5E62-4C49-19F6-90F0D54AE5C9}"/>
              </a:ext>
            </a:extLst>
          </p:cNvPr>
          <p:cNvSpPr txBox="1"/>
          <p:nvPr/>
        </p:nvSpPr>
        <p:spPr>
          <a:xfrm>
            <a:off x="1895459" y="4970214"/>
            <a:ext cx="1251517" cy="584775"/>
          </a:xfrm>
          <a:prstGeom prst="rect">
            <a:avLst/>
          </a:prstGeom>
          <a:noFill/>
        </p:spPr>
        <p:txBody>
          <a:bodyPr wrap="square" rtlCol="0">
            <a:spAutoFit/>
          </a:bodyPr>
          <a:lstStyle/>
          <a:p>
            <a:r>
              <a:rPr lang="en-US" altLang="ko-KR" sz="1600" b="1">
                <a:solidFill>
                  <a:srgbClr val="0070C0"/>
                </a:solidFill>
              </a:rPr>
              <a:t>Linear</a:t>
            </a:r>
            <a:r>
              <a:rPr lang="ko-KR" altLang="en-US" sz="1600" b="1">
                <a:solidFill>
                  <a:srgbClr val="0070C0"/>
                </a:solidFill>
              </a:rPr>
              <a:t> </a:t>
            </a:r>
            <a:r>
              <a:rPr lang="en-US" altLang="ko-KR" sz="1600" b="1">
                <a:solidFill>
                  <a:srgbClr val="0070C0"/>
                </a:solidFill>
              </a:rPr>
              <a:t>Projection</a:t>
            </a:r>
            <a:endParaRPr lang="ko-KR" altLang="en-US" sz="1600" b="1">
              <a:solidFill>
                <a:srgbClr val="0070C0"/>
              </a:solidFill>
            </a:endParaRPr>
          </a:p>
        </p:txBody>
      </p:sp>
      <p:pic>
        <p:nvPicPr>
          <p:cNvPr id="22" name="그림 21" descr="\documentclass{article}&#10;\usepackage{amsmath}&#10;\pagestyle{empty}&#10;\begin{document}&#10;&#10;h=8&#10;&#10;&#10;&#10;&#10;\end{document}" title="IguanaTex Picture Display">
            <a:extLst>
              <a:ext uri="{FF2B5EF4-FFF2-40B4-BE49-F238E27FC236}">
                <a16:creationId xmlns:a16="http://schemas.microsoft.com/office/drawing/2014/main" id="{CC07562D-24AB-081D-63E4-9E1A44042A3F}"/>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1991326" y="4619327"/>
            <a:ext cx="444952" cy="181333"/>
          </a:xfrm>
          <a:prstGeom prst="rect">
            <a:avLst/>
          </a:prstGeom>
        </p:spPr>
      </p:pic>
      <p:pic>
        <p:nvPicPr>
          <p:cNvPr id="24" name="그림 23" descr="\documentclass{article}&#10;\usepackage{amsmath}&#10;\pagestyle{empty}&#10;\begin{document}&#10;&#10;$head_1$&#10;&#10;&#10;&#10;\end{document}" title="IguanaTex Picture Display">
            <a:extLst>
              <a:ext uri="{FF2B5EF4-FFF2-40B4-BE49-F238E27FC236}">
                <a16:creationId xmlns:a16="http://schemas.microsoft.com/office/drawing/2014/main" id="{54531030-15EC-6A37-B7DF-DE465C34507D}"/>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7418937" y="3832055"/>
            <a:ext cx="486142" cy="173179"/>
          </a:xfrm>
          <a:prstGeom prst="rect">
            <a:avLst/>
          </a:prstGeom>
        </p:spPr>
      </p:pic>
      <p:pic>
        <p:nvPicPr>
          <p:cNvPr id="28" name="그림 27" descr="\documentclass{article}&#10;\usepackage{amsmath}&#10;\pagestyle{empty}&#10;\begin{document}&#10;&#10;$head_2$&#10;&#10;&#10;&#10;\end{document}" title="IguanaTex Picture Display">
            <a:extLst>
              <a:ext uri="{FF2B5EF4-FFF2-40B4-BE49-F238E27FC236}">
                <a16:creationId xmlns:a16="http://schemas.microsoft.com/office/drawing/2014/main" id="{998103C2-341E-EB3A-0D34-5C6D8DC81D65}"/>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7423275" y="4715368"/>
            <a:ext cx="459754" cy="162130"/>
          </a:xfrm>
          <a:prstGeom prst="rect">
            <a:avLst/>
          </a:prstGeom>
        </p:spPr>
      </p:pic>
      <p:pic>
        <p:nvPicPr>
          <p:cNvPr id="30" name="그림 29" descr="\documentclass{article}&#10;\usepackage{amsmath}&#10;\pagestyle{empty}&#10;\begin{document}&#10;&#10;$head_h$&#10;&#10;&#10;&#10;\end{document}" title="IguanaTex Picture Display">
            <a:extLst>
              <a:ext uri="{FF2B5EF4-FFF2-40B4-BE49-F238E27FC236}">
                <a16:creationId xmlns:a16="http://schemas.microsoft.com/office/drawing/2014/main" id="{B4D890CE-59D2-77AE-8C4A-C32CFD6B1BF2}"/>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7436207" y="5838228"/>
            <a:ext cx="446822" cy="153663"/>
          </a:xfrm>
          <a:prstGeom prst="rect">
            <a:avLst/>
          </a:prstGeom>
        </p:spPr>
      </p:pic>
      <p:sp>
        <p:nvSpPr>
          <p:cNvPr id="32" name="TextBox 31">
            <a:extLst>
              <a:ext uri="{FF2B5EF4-FFF2-40B4-BE49-F238E27FC236}">
                <a16:creationId xmlns:a16="http://schemas.microsoft.com/office/drawing/2014/main" id="{F357A32F-F008-5F59-7C53-BD022FD07619}"/>
              </a:ext>
            </a:extLst>
          </p:cNvPr>
          <p:cNvSpPr txBox="1"/>
          <p:nvPr/>
        </p:nvSpPr>
        <p:spPr>
          <a:xfrm>
            <a:off x="10347132" y="5292464"/>
            <a:ext cx="1201871" cy="830997"/>
          </a:xfrm>
          <a:prstGeom prst="rect">
            <a:avLst/>
          </a:prstGeom>
          <a:noFill/>
        </p:spPr>
        <p:txBody>
          <a:bodyPr wrap="square" rtlCol="0">
            <a:spAutoFit/>
          </a:bodyPr>
          <a:lstStyle/>
          <a:p>
            <a:r>
              <a:rPr lang="en-US" altLang="ko-KR" sz="1600"/>
              <a:t>Output Projection Matrix</a:t>
            </a:r>
            <a:endParaRPr lang="ko-KR" altLang="en-US" sz="1600"/>
          </a:p>
        </p:txBody>
      </p:sp>
      <p:pic>
        <p:nvPicPr>
          <p:cNvPr id="3078" name="Picture 6">
            <a:extLst>
              <a:ext uri="{FF2B5EF4-FFF2-40B4-BE49-F238E27FC236}">
                <a16:creationId xmlns:a16="http://schemas.microsoft.com/office/drawing/2014/main" id="{B2A6C939-D213-02A1-02E8-54F4A0CBA02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087813" y="4215720"/>
            <a:ext cx="2619596" cy="587311"/>
          </a:xfrm>
          <a:prstGeom prst="rect">
            <a:avLst/>
          </a:prstGeom>
          <a:noFill/>
          <a:extLst>
            <a:ext uri="{909E8E84-426E-40DD-AFC4-6F175D3DCCD1}">
              <a14:hiddenFill xmlns:a14="http://schemas.microsoft.com/office/drawing/2010/main">
                <a:solidFill>
                  <a:srgbClr val="FFFFFF"/>
                </a:solidFill>
              </a14:hiddenFill>
            </a:ext>
          </a:extLst>
        </p:spPr>
      </p:pic>
      <p:pic>
        <p:nvPicPr>
          <p:cNvPr id="33" name="그림 32">
            <a:extLst>
              <a:ext uri="{FF2B5EF4-FFF2-40B4-BE49-F238E27FC236}">
                <a16:creationId xmlns:a16="http://schemas.microsoft.com/office/drawing/2014/main" id="{327F77BA-7F7F-0DFF-AC7C-EA21F479D73B}"/>
              </a:ext>
            </a:extLst>
          </p:cNvPr>
          <p:cNvPicPr>
            <a:picLocks noChangeAspect="1"/>
          </p:cNvPicPr>
          <p:nvPr/>
        </p:nvPicPr>
        <p:blipFill>
          <a:blip r:embed="rId24"/>
          <a:srcRect l="80982" b="18624"/>
          <a:stretch/>
        </p:blipFill>
        <p:spPr>
          <a:xfrm>
            <a:off x="10871463" y="3106894"/>
            <a:ext cx="1201871" cy="2282582"/>
          </a:xfrm>
          <a:prstGeom prst="rect">
            <a:avLst/>
          </a:prstGeom>
        </p:spPr>
      </p:pic>
      <p:sp>
        <p:nvSpPr>
          <p:cNvPr id="34" name="TextBox 33">
            <a:extLst>
              <a:ext uri="{FF2B5EF4-FFF2-40B4-BE49-F238E27FC236}">
                <a16:creationId xmlns:a16="http://schemas.microsoft.com/office/drawing/2014/main" id="{EB6688A3-CF43-3688-CC94-C4117716F75E}"/>
              </a:ext>
            </a:extLst>
          </p:cNvPr>
          <p:cNvSpPr txBox="1"/>
          <p:nvPr/>
        </p:nvSpPr>
        <p:spPr>
          <a:xfrm>
            <a:off x="6823250" y="6140043"/>
            <a:ext cx="5368750" cy="338554"/>
          </a:xfrm>
          <a:prstGeom prst="rect">
            <a:avLst/>
          </a:prstGeom>
          <a:noFill/>
        </p:spPr>
        <p:txBody>
          <a:bodyPr wrap="square" rtlCol="0">
            <a:spAutoFit/>
          </a:bodyPr>
          <a:lstStyle/>
          <a:p>
            <a:r>
              <a:rPr lang="ko-KR" altLang="en-US" sz="1600"/>
              <a:t>차원의 크기 유지하면서 </a:t>
            </a:r>
            <a:r>
              <a:rPr lang="en-US" altLang="ko-KR" sz="1600"/>
              <a:t>multi-head attention </a:t>
            </a:r>
            <a:r>
              <a:rPr lang="ko-KR" altLang="en-US" sz="1600"/>
              <a:t>계산 가능 </a:t>
            </a:r>
          </a:p>
        </p:txBody>
      </p:sp>
      <p:sp>
        <p:nvSpPr>
          <p:cNvPr id="35" name="TextBox 34">
            <a:extLst>
              <a:ext uri="{FF2B5EF4-FFF2-40B4-BE49-F238E27FC236}">
                <a16:creationId xmlns:a16="http://schemas.microsoft.com/office/drawing/2014/main" id="{F6CB5B97-788B-2DD7-1880-FBF5AA590FAF}"/>
              </a:ext>
            </a:extLst>
          </p:cNvPr>
          <p:cNvSpPr txBox="1"/>
          <p:nvPr/>
        </p:nvSpPr>
        <p:spPr>
          <a:xfrm>
            <a:off x="5418690" y="1638877"/>
            <a:ext cx="2579682" cy="338554"/>
          </a:xfrm>
          <a:prstGeom prst="rect">
            <a:avLst/>
          </a:prstGeom>
          <a:noFill/>
        </p:spPr>
        <p:txBody>
          <a:bodyPr wrap="square">
            <a:spAutoFit/>
          </a:bodyPr>
          <a:lstStyle/>
          <a:p>
            <a:r>
              <a:rPr lang="en-US" altLang="ko-KR" sz="1600"/>
              <a:t>Trainable Weight Matrix</a:t>
            </a:r>
            <a:endParaRPr lang="ko-KR" altLang="en-US" sz="1600"/>
          </a:p>
        </p:txBody>
      </p:sp>
      <p:pic>
        <p:nvPicPr>
          <p:cNvPr id="38" name="그림 37" descr="\documentclass{article}&#10;\usepackage{amsmath}&#10;\pagestyle{empty}&#10;\begin{document}&#10;&#10;$W^Q, W^K, W^V, W^O$&#10;&#10;&#10;&#10;\end{document}" title="IguanaTex Picture Display">
            <a:extLst>
              <a:ext uri="{FF2B5EF4-FFF2-40B4-BE49-F238E27FC236}">
                <a16:creationId xmlns:a16="http://schemas.microsoft.com/office/drawing/2014/main" id="{38354ACC-660E-A1D5-FD7A-FC1041317C3C}"/>
              </a:ext>
            </a:extLst>
          </p:cNvPr>
          <p:cNvPicPr>
            <a:picLocks noChangeAspect="1"/>
          </p:cNvPicPr>
          <p:nvPr>
            <p:custDataLst>
              <p:tags r:id="rId9"/>
            </p:custDataLst>
          </p:nvPr>
        </p:nvPicPr>
        <p:blipFill>
          <a:blip r:embed="rId35" cstate="print">
            <a:extLst>
              <a:ext uri="{28A0092B-C50C-407E-A947-70E740481C1C}">
                <a14:useLocalDpi xmlns:a14="http://schemas.microsoft.com/office/drawing/2010/main" val="0"/>
              </a:ext>
            </a:extLst>
          </a:blip>
          <a:stretch>
            <a:fillRect/>
          </a:stretch>
        </p:blipFill>
        <p:spPr>
          <a:xfrm>
            <a:off x="7998372" y="1711850"/>
            <a:ext cx="1922433" cy="241519"/>
          </a:xfrm>
          <a:prstGeom prst="rect">
            <a:avLst/>
          </a:prstGeom>
        </p:spPr>
      </p:pic>
      <p:pic>
        <p:nvPicPr>
          <p:cNvPr id="3086" name="그림 3085" descr="\documentclass{article}&#10;\usepackage{amsmath}&#10;\pagestyle{empty}&#10;\begin{document}&#10;&#10;&#10;$d_{\text{model}} \times d_k \left(=64\right)$&#10;&#10;&#10;&#10;\end{document}" title="IguanaTex Picture Display">
            <a:extLst>
              <a:ext uri="{FF2B5EF4-FFF2-40B4-BE49-F238E27FC236}">
                <a16:creationId xmlns:a16="http://schemas.microsoft.com/office/drawing/2014/main" id="{D42BAE20-143B-812D-E367-BFA95B6FE30C}"/>
              </a:ext>
            </a:extLst>
          </p:cNvPr>
          <p:cNvPicPr>
            <a:picLocks noChangeAspect="1"/>
          </p:cNvPicPr>
          <p:nvPr>
            <p:custDataLst>
              <p:tags r:id="rId10"/>
            </p:custDataLst>
          </p:nvPr>
        </p:nvPicPr>
        <p:blipFill>
          <a:blip r:embed="rId36" cstate="print">
            <a:extLst>
              <a:ext uri="{28A0092B-C50C-407E-A947-70E740481C1C}">
                <a14:useLocalDpi xmlns:a14="http://schemas.microsoft.com/office/drawing/2010/main" val="0"/>
              </a:ext>
            </a:extLst>
          </a:blip>
          <a:stretch>
            <a:fillRect/>
          </a:stretch>
        </p:blipFill>
        <p:spPr>
          <a:xfrm>
            <a:off x="4328352" y="2962666"/>
            <a:ext cx="1285995" cy="166481"/>
          </a:xfrm>
          <a:prstGeom prst="rect">
            <a:avLst/>
          </a:prstGeom>
        </p:spPr>
      </p:pic>
      <p:pic>
        <p:nvPicPr>
          <p:cNvPr id="45" name="그림 44" descr="\documentclass{article}&#10;\usepackage{amsmath}&#10;\pagestyle{empty}&#10;\begin{document}&#10;&#10;$N :  \text{num of tokens}$&#10;&#10;&#10;&#10;\end{document}" title="IguanaTex Picture Display">
            <a:extLst>
              <a:ext uri="{FF2B5EF4-FFF2-40B4-BE49-F238E27FC236}">
                <a16:creationId xmlns:a16="http://schemas.microsoft.com/office/drawing/2014/main" id="{5D843935-8D14-4288-48B8-05405FEFC06D}"/>
              </a:ext>
            </a:extLst>
          </p:cNvPr>
          <p:cNvPicPr>
            <a:picLocks noChangeAspect="1"/>
          </p:cNvPicPr>
          <p:nvPr>
            <p:custDataLst>
              <p:tags r:id="rId11"/>
            </p:custDataLst>
          </p:nvPr>
        </p:nvPicPr>
        <p:blipFill>
          <a:blip r:embed="rId37" cstate="print">
            <a:extLst>
              <a:ext uri="{28A0092B-C50C-407E-A947-70E740481C1C}">
                <a14:useLocalDpi xmlns:a14="http://schemas.microsoft.com/office/drawing/2010/main" val="0"/>
              </a:ext>
            </a:extLst>
          </a:blip>
          <a:stretch>
            <a:fillRect/>
          </a:stretch>
        </p:blipFill>
        <p:spPr>
          <a:xfrm>
            <a:off x="2936110" y="3906458"/>
            <a:ext cx="1225805" cy="111949"/>
          </a:xfrm>
          <a:prstGeom prst="rect">
            <a:avLst/>
          </a:prstGeom>
        </p:spPr>
      </p:pic>
      <p:pic>
        <p:nvPicPr>
          <p:cNvPr id="50" name="그림 49" descr="\documentclass{article}&#10;\usepackage{amsmath}&#10;\pagestyle{empty}&#10;\begin{document}&#10;&#10;$N \times d_{model}$&#10;&#10;&#10;&#10;\end{document}" title="IguanaTex Picture Display">
            <a:extLst>
              <a:ext uri="{FF2B5EF4-FFF2-40B4-BE49-F238E27FC236}">
                <a16:creationId xmlns:a16="http://schemas.microsoft.com/office/drawing/2014/main" id="{AEBBA7A3-B5A0-038B-4B15-5F09386C797A}"/>
              </a:ext>
            </a:extLst>
          </p:cNvPr>
          <p:cNvPicPr>
            <a:picLocks noChangeAspect="1"/>
          </p:cNvPicPr>
          <p:nvPr>
            <p:custDataLst>
              <p:tags r:id="rId12"/>
            </p:custDataLst>
          </p:nvPr>
        </p:nvPicPr>
        <p:blipFill>
          <a:blip r:embed="rId38" cstate="print">
            <a:extLst>
              <a:ext uri="{28A0092B-C50C-407E-A947-70E740481C1C}">
                <a14:useLocalDpi xmlns:a14="http://schemas.microsoft.com/office/drawing/2010/main" val="0"/>
              </a:ext>
            </a:extLst>
          </a:blip>
          <a:stretch>
            <a:fillRect/>
          </a:stretch>
        </p:blipFill>
        <p:spPr>
          <a:xfrm>
            <a:off x="3379827" y="3120939"/>
            <a:ext cx="866497" cy="155639"/>
          </a:xfrm>
          <a:prstGeom prst="rect">
            <a:avLst/>
          </a:prstGeom>
          <a:ln>
            <a:noFill/>
          </a:ln>
          <a:effectLst>
            <a:outerShdw blurRad="50800" dist="38100" dir="5400000" algn="t" rotWithShape="0">
              <a:prstClr val="black">
                <a:alpha val="40000"/>
              </a:prstClr>
            </a:outerShdw>
          </a:effectLst>
        </p:spPr>
      </p:pic>
      <p:pic>
        <p:nvPicPr>
          <p:cNvPr id="3082" name="그림 3081" descr="\documentclass{article}&#10;\usepackage{amsmath}&#10;\pagestyle{empty}&#10;\begin{document}&#10;&#10;$N \times d_k$&#10;&#10;&#10;&#10;\end{document}" title="IguanaTex Picture Display">
            <a:extLst>
              <a:ext uri="{FF2B5EF4-FFF2-40B4-BE49-F238E27FC236}">
                <a16:creationId xmlns:a16="http://schemas.microsoft.com/office/drawing/2014/main" id="{A86C7151-4D49-9F87-6F07-BA15640466EB}"/>
              </a:ext>
            </a:extLst>
          </p:cNvPr>
          <p:cNvPicPr>
            <a:picLocks noChangeAspect="1"/>
          </p:cNvPicPr>
          <p:nvPr>
            <p:custDataLst>
              <p:tags r:id="rId13"/>
            </p:custDataLst>
          </p:nvPr>
        </p:nvPicPr>
        <p:blipFill>
          <a:blip r:embed="rId39" cstate="print">
            <a:extLst>
              <a:ext uri="{28A0092B-C50C-407E-A947-70E740481C1C}">
                <a14:useLocalDpi xmlns:a14="http://schemas.microsoft.com/office/drawing/2010/main" val="0"/>
              </a:ext>
            </a:extLst>
          </a:blip>
          <a:stretch>
            <a:fillRect/>
          </a:stretch>
        </p:blipFill>
        <p:spPr>
          <a:xfrm>
            <a:off x="5614347" y="3219853"/>
            <a:ext cx="566357" cy="159396"/>
          </a:xfrm>
          <a:prstGeom prst="rect">
            <a:avLst/>
          </a:prstGeom>
        </p:spPr>
      </p:pic>
      <p:pic>
        <p:nvPicPr>
          <p:cNvPr id="58" name="그림 57" descr="\documentclass{article}&#10;\usepackage{amsmath}&#10;\pagestyle{empty}&#10;\begin{document}&#10;&#10;$QK^T$&#10;&#10;&#10;&#10;\end{document}" title="IguanaTex Picture Display">
            <a:extLst>
              <a:ext uri="{FF2B5EF4-FFF2-40B4-BE49-F238E27FC236}">
                <a16:creationId xmlns:a16="http://schemas.microsoft.com/office/drawing/2014/main" id="{7D0FFDD7-47FE-AD70-7F59-60F7AA684B17}"/>
              </a:ext>
            </a:extLst>
          </p:cNvPr>
          <p:cNvPicPr>
            <a:picLocks noChangeAspect="1"/>
          </p:cNvPicPr>
          <p:nvPr>
            <p:custDataLst>
              <p:tags r:id="rId14"/>
            </p:custDataLst>
          </p:nvPr>
        </p:nvPicPr>
        <p:blipFill>
          <a:blip r:embed="rId40" cstate="print">
            <a:extLst>
              <a:ext uri="{28A0092B-C50C-407E-A947-70E740481C1C}">
                <a14:useLocalDpi xmlns:a14="http://schemas.microsoft.com/office/drawing/2010/main" val="0"/>
              </a:ext>
            </a:extLst>
          </a:blip>
          <a:stretch>
            <a:fillRect/>
          </a:stretch>
        </p:blipFill>
        <p:spPr>
          <a:xfrm>
            <a:off x="6708872" y="3686218"/>
            <a:ext cx="388680" cy="180609"/>
          </a:xfrm>
          <a:prstGeom prst="rect">
            <a:avLst/>
          </a:prstGeom>
        </p:spPr>
      </p:pic>
      <p:pic>
        <p:nvPicPr>
          <p:cNvPr id="62" name="그림 61" descr="\documentclass{article}&#10;\usepackage{amsmath}&#10;\pagestyle{empty}&#10;\begin{document}&#10;&#10;$N \times N$&#10;&#10;&#10;&#10;\end{document}" title="IguanaTex Picture Display">
            <a:extLst>
              <a:ext uri="{FF2B5EF4-FFF2-40B4-BE49-F238E27FC236}">
                <a16:creationId xmlns:a16="http://schemas.microsoft.com/office/drawing/2014/main" id="{B3554922-1AEC-5251-BC70-175FBB5604F9}"/>
              </a:ext>
            </a:extLst>
          </p:cNvPr>
          <p:cNvPicPr>
            <a:picLocks noChangeAspect="1"/>
          </p:cNvPicPr>
          <p:nvPr>
            <p:custDataLst>
              <p:tags r:id="rId15"/>
            </p:custDataLst>
          </p:nvPr>
        </p:nvPicPr>
        <p:blipFill>
          <a:blip r:embed="rId41" cstate="print">
            <a:extLst>
              <a:ext uri="{28A0092B-C50C-407E-A947-70E740481C1C}">
                <a14:useLocalDpi xmlns:a14="http://schemas.microsoft.com/office/drawing/2010/main" val="0"/>
              </a:ext>
            </a:extLst>
          </a:blip>
          <a:stretch>
            <a:fillRect/>
          </a:stretch>
        </p:blipFill>
        <p:spPr>
          <a:xfrm>
            <a:off x="6604444" y="3429000"/>
            <a:ext cx="540066" cy="123040"/>
          </a:xfrm>
          <a:prstGeom prst="rect">
            <a:avLst/>
          </a:prstGeom>
        </p:spPr>
      </p:pic>
      <p:pic>
        <p:nvPicPr>
          <p:cNvPr id="3083" name="그림 3082" descr="\documentclass{article}&#10;\usepackage{amsmath}&#10;\pagestyle{empty}&#10;\begin{document}&#10;&#10;$N \times d_k$&#10;&#10;&#10;&#10;\end{document}" title="IguanaTex Picture Display">
            <a:extLst>
              <a:ext uri="{FF2B5EF4-FFF2-40B4-BE49-F238E27FC236}">
                <a16:creationId xmlns:a16="http://schemas.microsoft.com/office/drawing/2014/main" id="{C5270AFB-F077-D1FC-BFE0-510AA1E4AA1B}"/>
              </a:ext>
            </a:extLst>
          </p:cNvPr>
          <p:cNvPicPr>
            <a:picLocks noChangeAspect="1"/>
          </p:cNvPicPr>
          <p:nvPr>
            <p:custDataLst>
              <p:tags r:id="rId16"/>
            </p:custDataLst>
          </p:nvPr>
        </p:nvPicPr>
        <p:blipFill>
          <a:blip r:embed="rId39" cstate="print">
            <a:extLst>
              <a:ext uri="{28A0092B-C50C-407E-A947-70E740481C1C}">
                <a14:useLocalDpi xmlns:a14="http://schemas.microsoft.com/office/drawing/2010/main" val="0"/>
              </a:ext>
            </a:extLst>
          </a:blip>
          <a:stretch>
            <a:fillRect/>
          </a:stretch>
        </p:blipFill>
        <p:spPr>
          <a:xfrm>
            <a:off x="7409117" y="3217678"/>
            <a:ext cx="566357" cy="159396"/>
          </a:xfrm>
          <a:prstGeom prst="rect">
            <a:avLst/>
          </a:prstGeom>
        </p:spPr>
      </p:pic>
      <p:pic>
        <p:nvPicPr>
          <p:cNvPr id="31" name="그림 30" descr="\documentclass{article}&#10;\usepackage{amsmath}&#10;\pagestyle{empty}&#10;\begin{document}&#10;&#10;$\text{MultiHead}(Q,K,V)=\text{Concat}(\text{head}_1,...,\text{head}_h)W^O$&#10;&#10;&#10;&#10;\end{document}" title="IguanaTex Picture Display">
            <a:extLst>
              <a:ext uri="{FF2B5EF4-FFF2-40B4-BE49-F238E27FC236}">
                <a16:creationId xmlns:a16="http://schemas.microsoft.com/office/drawing/2014/main" id="{296B4944-EF5C-50C0-B383-4A89E635B80C}"/>
              </a:ext>
            </a:extLst>
          </p:cNvPr>
          <p:cNvPicPr>
            <a:picLocks noChangeAspect="1"/>
          </p:cNvPicPr>
          <p:nvPr>
            <p:custDataLst>
              <p:tags r:id="rId17"/>
            </p:custDataLst>
          </p:nvPr>
        </p:nvPicPr>
        <p:blipFill>
          <a:blip r:embed="rId26" cstate="print">
            <a:extLst>
              <a:ext uri="{28A0092B-C50C-407E-A947-70E740481C1C}">
                <a14:useLocalDpi xmlns:a14="http://schemas.microsoft.com/office/drawing/2010/main" val="0"/>
              </a:ext>
            </a:extLst>
          </a:blip>
          <a:srcRect l="44601" t="-60046"/>
          <a:stretch/>
        </p:blipFill>
        <p:spPr>
          <a:xfrm>
            <a:off x="8344221" y="4638296"/>
            <a:ext cx="2098872" cy="299356"/>
          </a:xfrm>
          <a:prstGeom prst="rect">
            <a:avLst/>
          </a:prstGeom>
        </p:spPr>
      </p:pic>
      <p:pic>
        <p:nvPicPr>
          <p:cNvPr id="3097" name="그림 3096" descr="\documentclass{article}&#10;\usepackage{amsmath}&#10;\pagestyle{empty}&#10;\begin{document}&#10;&#10;$N \times \left(h \times d_v \right)=N\times d_{model}$&#10;&#10;&#10;&#10;\end{document}" title="IguanaTex Picture Display">
            <a:extLst>
              <a:ext uri="{FF2B5EF4-FFF2-40B4-BE49-F238E27FC236}">
                <a16:creationId xmlns:a16="http://schemas.microsoft.com/office/drawing/2014/main" id="{78F3CD02-79CC-85E5-256E-253573C29B87}"/>
              </a:ext>
            </a:extLst>
          </p:cNvPr>
          <p:cNvPicPr>
            <a:picLocks noChangeAspect="1"/>
          </p:cNvPicPr>
          <p:nvPr>
            <p:custDataLst>
              <p:tags r:id="rId18"/>
            </p:custDataLst>
          </p:nvPr>
        </p:nvPicPr>
        <p:blipFill>
          <a:blip r:embed="rId42" cstate="print">
            <a:extLst>
              <a:ext uri="{28A0092B-C50C-407E-A947-70E740481C1C}">
                <a14:useLocalDpi xmlns:a14="http://schemas.microsoft.com/office/drawing/2010/main" val="0"/>
              </a:ext>
            </a:extLst>
          </a:blip>
          <a:stretch>
            <a:fillRect/>
          </a:stretch>
        </p:blipFill>
        <p:spPr>
          <a:xfrm>
            <a:off x="8204553" y="4019375"/>
            <a:ext cx="2235106" cy="191125"/>
          </a:xfrm>
          <a:prstGeom prst="rect">
            <a:avLst/>
          </a:prstGeom>
        </p:spPr>
      </p:pic>
      <p:pic>
        <p:nvPicPr>
          <p:cNvPr id="3091" name="그림 3090" descr="\documentclass{article}&#10;\usepackage{amsmath}&#10;\pagestyle{empty}&#10;\begin{document}&#10;&#10;$d_{model} \times d_{model}$&#10;&#10;&#10;&#10;\end{document}" title="IguanaTex Picture Display">
            <a:extLst>
              <a:ext uri="{FF2B5EF4-FFF2-40B4-BE49-F238E27FC236}">
                <a16:creationId xmlns:a16="http://schemas.microsoft.com/office/drawing/2014/main" id="{C6B95024-2C15-63B3-AB69-1CD5B019B84F}"/>
              </a:ext>
            </a:extLst>
          </p:cNvPr>
          <p:cNvPicPr>
            <a:picLocks noChangeAspect="1"/>
          </p:cNvPicPr>
          <p:nvPr>
            <p:custDataLst>
              <p:tags r:id="rId19"/>
            </p:custDataLst>
          </p:nvPr>
        </p:nvPicPr>
        <p:blipFill>
          <a:blip r:embed="rId43" cstate="print">
            <a:extLst>
              <a:ext uri="{28A0092B-C50C-407E-A947-70E740481C1C}">
                <a14:useLocalDpi xmlns:a14="http://schemas.microsoft.com/office/drawing/2010/main" val="0"/>
              </a:ext>
            </a:extLst>
          </a:blip>
          <a:stretch>
            <a:fillRect/>
          </a:stretch>
        </p:blipFill>
        <p:spPr>
          <a:xfrm>
            <a:off x="10347132" y="3322648"/>
            <a:ext cx="1201871" cy="156044"/>
          </a:xfrm>
          <a:prstGeom prst="rect">
            <a:avLst/>
          </a:prstGeom>
        </p:spPr>
      </p:pic>
      <p:pic>
        <p:nvPicPr>
          <p:cNvPr id="3092" name="그림 3091" descr="\documentclass{article}&#10;\usepackage{amsmath}&#10;\pagestyle{empty}&#10;\begin{document}&#10;&#10;$N \times d_{model}$&#10;&#10;&#10;&#10;\end{document}" title="IguanaTex Picture Display">
            <a:extLst>
              <a:ext uri="{FF2B5EF4-FFF2-40B4-BE49-F238E27FC236}">
                <a16:creationId xmlns:a16="http://schemas.microsoft.com/office/drawing/2014/main" id="{C2914141-7AEF-DDCE-BAC2-BF51991210E8}"/>
              </a:ext>
            </a:extLst>
          </p:cNvPr>
          <p:cNvPicPr>
            <a:picLocks noChangeAspect="1"/>
          </p:cNvPicPr>
          <p:nvPr>
            <p:custDataLst>
              <p:tags r:id="rId20"/>
            </p:custDataLst>
          </p:nvPr>
        </p:nvPicPr>
        <p:blipFill>
          <a:blip r:embed="rId38" cstate="print">
            <a:extLst>
              <a:ext uri="{28A0092B-C50C-407E-A947-70E740481C1C}">
                <a14:useLocalDpi xmlns:a14="http://schemas.microsoft.com/office/drawing/2010/main" val="0"/>
              </a:ext>
            </a:extLst>
          </a:blip>
          <a:stretch>
            <a:fillRect/>
          </a:stretch>
        </p:blipFill>
        <p:spPr>
          <a:xfrm>
            <a:off x="11215852" y="3927414"/>
            <a:ext cx="866497" cy="155639"/>
          </a:xfrm>
          <a:prstGeom prst="rect">
            <a:avLst/>
          </a:prstGeom>
          <a:ln>
            <a:noFill/>
          </a:ln>
          <a:effectLst>
            <a:outerShdw blurRad="50800" dist="38100" dir="2700000" algn="tl" rotWithShape="0">
              <a:prstClr val="black">
                <a:alpha val="40000"/>
              </a:prstClr>
            </a:outerShdw>
          </a:effectLst>
        </p:spPr>
      </p:pic>
      <p:sp>
        <p:nvSpPr>
          <p:cNvPr id="3093" name="TextBox 3092">
            <a:extLst>
              <a:ext uri="{FF2B5EF4-FFF2-40B4-BE49-F238E27FC236}">
                <a16:creationId xmlns:a16="http://schemas.microsoft.com/office/drawing/2014/main" id="{CD0B50C8-198E-5DBF-4B93-EE251C4C3D28}"/>
              </a:ext>
            </a:extLst>
          </p:cNvPr>
          <p:cNvSpPr txBox="1"/>
          <p:nvPr/>
        </p:nvSpPr>
        <p:spPr>
          <a:xfrm>
            <a:off x="1735967" y="5682836"/>
            <a:ext cx="2784736" cy="1077218"/>
          </a:xfrm>
          <a:prstGeom prst="rect">
            <a:avLst/>
          </a:prstGeom>
          <a:noFill/>
        </p:spPr>
        <p:txBody>
          <a:bodyPr wrap="square" rtlCol="0">
            <a:spAutoFit/>
          </a:bodyPr>
          <a:lstStyle/>
          <a:p>
            <a:r>
              <a:rPr lang="en-US" altLang="ko-KR" sz="1600"/>
              <a:t>linear projection</a:t>
            </a:r>
            <a:r>
              <a:rPr lang="ko-KR" altLang="en-US" sz="1600"/>
              <a:t>을 통해 </a:t>
            </a:r>
            <a:r>
              <a:rPr lang="en-US" altLang="ko-KR" sz="1600"/>
              <a:t>8</a:t>
            </a:r>
            <a:r>
              <a:rPr lang="ko-KR" altLang="en-US" sz="1600"/>
              <a:t>개의 </a:t>
            </a:r>
            <a:r>
              <a:rPr lang="en-US" altLang="ko-KR" sz="1600"/>
              <a:t>head</a:t>
            </a:r>
            <a:r>
              <a:rPr lang="ko-KR" altLang="en-US" sz="1600"/>
              <a:t>로 분리</a:t>
            </a:r>
            <a:r>
              <a:rPr lang="en-US" altLang="ko-KR" sz="1600"/>
              <a:t>, </a:t>
            </a:r>
            <a:r>
              <a:rPr lang="ko-KR" altLang="en-US" sz="1600"/>
              <a:t>병렬 계산가능</a:t>
            </a:r>
            <a:r>
              <a:rPr lang="en-US" altLang="ko-KR" sz="1600"/>
              <a:t>, </a:t>
            </a:r>
            <a:r>
              <a:rPr lang="ko-KR" altLang="en-US" sz="1600"/>
              <a:t>다른 </a:t>
            </a:r>
            <a:r>
              <a:rPr lang="en-US" altLang="ko-KR" sz="1600"/>
              <a:t>8</a:t>
            </a:r>
            <a:r>
              <a:rPr lang="ko-KR" altLang="en-US" sz="1600"/>
              <a:t>개의 다른 관점으로 볼 수 있음 </a:t>
            </a:r>
          </a:p>
        </p:txBody>
      </p:sp>
      <p:pic>
        <p:nvPicPr>
          <p:cNvPr id="3095" name="그림 3094">
            <a:extLst>
              <a:ext uri="{FF2B5EF4-FFF2-40B4-BE49-F238E27FC236}">
                <a16:creationId xmlns:a16="http://schemas.microsoft.com/office/drawing/2014/main" id="{AF7B3A66-3B22-AA71-5E68-7729185F9B0D}"/>
              </a:ext>
            </a:extLst>
          </p:cNvPr>
          <p:cNvPicPr>
            <a:picLocks noChangeAspect="1"/>
          </p:cNvPicPr>
          <p:nvPr/>
        </p:nvPicPr>
        <p:blipFill>
          <a:blip r:embed="rId44"/>
          <a:stretch>
            <a:fillRect/>
          </a:stretch>
        </p:blipFill>
        <p:spPr>
          <a:xfrm>
            <a:off x="10397566" y="1632021"/>
            <a:ext cx="1545986" cy="1275192"/>
          </a:xfrm>
          <a:prstGeom prst="rect">
            <a:avLst/>
          </a:prstGeom>
        </p:spPr>
      </p:pic>
    </p:spTree>
    <p:extLst>
      <p:ext uri="{BB962C8B-B14F-4D97-AF65-F5344CB8AC3E}">
        <p14:creationId xmlns:p14="http://schemas.microsoft.com/office/powerpoint/2010/main" val="3422473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7CCAE-955C-A4E3-ED7E-1526923A36D0}"/>
            </a:ext>
          </a:extLst>
        </p:cNvPr>
        <p:cNvGrpSpPr/>
        <p:nvPr/>
      </p:nvGrpSpPr>
      <p:grpSpPr>
        <a:xfrm>
          <a:off x="0" y="0"/>
          <a:ext cx="0" cy="0"/>
          <a:chOff x="0" y="0"/>
          <a:chExt cx="0" cy="0"/>
        </a:xfrm>
      </p:grpSpPr>
      <p:pic>
        <p:nvPicPr>
          <p:cNvPr id="29" name="그림 28">
            <a:extLst>
              <a:ext uri="{FF2B5EF4-FFF2-40B4-BE49-F238E27FC236}">
                <a16:creationId xmlns:a16="http://schemas.microsoft.com/office/drawing/2014/main" id="{506726C1-3C06-9095-B095-29E6B608DD27}"/>
              </a:ext>
            </a:extLst>
          </p:cNvPr>
          <p:cNvPicPr>
            <a:picLocks noChangeAspect="1"/>
          </p:cNvPicPr>
          <p:nvPr/>
        </p:nvPicPr>
        <p:blipFill>
          <a:blip r:embed="rId5"/>
          <a:srcRect l="-624" t="31972" r="624" b="42609"/>
          <a:stretch/>
        </p:blipFill>
        <p:spPr>
          <a:xfrm>
            <a:off x="4196111" y="5110428"/>
            <a:ext cx="4284245" cy="1601505"/>
          </a:xfrm>
          <a:prstGeom prst="rect">
            <a:avLst/>
          </a:prstGeom>
        </p:spPr>
      </p:pic>
      <p:sp>
        <p:nvSpPr>
          <p:cNvPr id="2" name="텍스트 개체 틀 1">
            <a:extLst>
              <a:ext uri="{FF2B5EF4-FFF2-40B4-BE49-F238E27FC236}">
                <a16:creationId xmlns:a16="http://schemas.microsoft.com/office/drawing/2014/main" id="{7BD78E24-B1E3-ED90-BB7E-E135DB715023}"/>
              </a:ext>
            </a:extLst>
          </p:cNvPr>
          <p:cNvSpPr>
            <a:spLocks noGrp="1"/>
          </p:cNvSpPr>
          <p:nvPr>
            <p:ph type="body" idx="1"/>
          </p:nvPr>
        </p:nvSpPr>
        <p:spPr/>
        <p:txBody>
          <a:bodyPr/>
          <a:lstStyle/>
          <a:p>
            <a:r>
              <a:rPr lang="en-US" altLang="ko-KR"/>
              <a:t>Attention</a:t>
            </a:r>
            <a:endParaRPr lang="ko-KR" altLang="en-US"/>
          </a:p>
        </p:txBody>
      </p:sp>
      <p:sp>
        <p:nvSpPr>
          <p:cNvPr id="3" name="내용 개체 틀 2">
            <a:extLst>
              <a:ext uri="{FF2B5EF4-FFF2-40B4-BE49-F238E27FC236}">
                <a16:creationId xmlns:a16="http://schemas.microsoft.com/office/drawing/2014/main" id="{28A11F9E-E615-5D73-128F-8994617B0D63}"/>
              </a:ext>
            </a:extLst>
          </p:cNvPr>
          <p:cNvSpPr>
            <a:spLocks noGrp="1"/>
          </p:cNvSpPr>
          <p:nvPr>
            <p:ph idx="10"/>
          </p:nvPr>
        </p:nvSpPr>
        <p:spPr>
          <a:xfrm>
            <a:off x="465585" y="764704"/>
            <a:ext cx="11319048" cy="5544616"/>
          </a:xfrm>
        </p:spPr>
        <p:txBody>
          <a:bodyPr/>
          <a:lstStyle/>
          <a:p>
            <a:r>
              <a:rPr lang="en-US" altLang="ko-KR"/>
              <a:t>Self-Attention in Transformer</a:t>
            </a:r>
          </a:p>
          <a:p>
            <a:endParaRPr lang="en-US" altLang="ko-KR"/>
          </a:p>
          <a:p>
            <a:pPr lvl="1"/>
            <a:r>
              <a:rPr lang="ko-KR" altLang="en-US"/>
              <a:t>내부 문맥 파악</a:t>
            </a:r>
            <a:endParaRPr lang="en-US" altLang="ko-KR"/>
          </a:p>
          <a:p>
            <a:pPr lvl="1"/>
            <a:endParaRPr lang="en-US" altLang="ko-KR"/>
          </a:p>
          <a:p>
            <a:endParaRPr lang="en-US" altLang="ko-KR"/>
          </a:p>
          <a:p>
            <a:endParaRPr lang="en-US" altLang="ko-KR"/>
          </a:p>
          <a:p>
            <a:endParaRPr lang="en-US" altLang="ko-KR"/>
          </a:p>
          <a:p>
            <a:r>
              <a:rPr lang="en-US" altLang="ko-KR"/>
              <a:t>Cross-Attention in Transformer</a:t>
            </a:r>
          </a:p>
          <a:p>
            <a:endParaRPr lang="en-US" altLang="ko-KR"/>
          </a:p>
          <a:p>
            <a:pPr lvl="1"/>
            <a:r>
              <a:rPr lang="ko-KR" altLang="en-US"/>
              <a:t>디코더에서</a:t>
            </a:r>
            <a:r>
              <a:rPr lang="en-US" altLang="ko-KR"/>
              <a:t>, </a:t>
            </a:r>
            <a:r>
              <a:rPr lang="ko-KR" altLang="en-US"/>
              <a:t>인코더의 출력 정보를 참고함 </a:t>
            </a:r>
            <a:endParaRPr lang="en-US" altLang="ko-KR"/>
          </a:p>
        </p:txBody>
      </p:sp>
      <p:pic>
        <p:nvPicPr>
          <p:cNvPr id="4098" name="Picture 2">
            <a:extLst>
              <a:ext uri="{FF2B5EF4-FFF2-40B4-BE49-F238E27FC236}">
                <a16:creationId xmlns:a16="http://schemas.microsoft.com/office/drawing/2014/main" id="{B696F4FE-0867-F232-D5ED-51E03F5DA0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0222" y="570999"/>
            <a:ext cx="3388244" cy="2886694"/>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3EE3A26F-A901-1989-A1DC-3998BE7033C4}"/>
              </a:ext>
            </a:extLst>
          </p:cNvPr>
          <p:cNvPicPr>
            <a:picLocks noChangeAspect="1"/>
          </p:cNvPicPr>
          <p:nvPr/>
        </p:nvPicPr>
        <p:blipFill>
          <a:blip r:embed="rId7"/>
          <a:srcRect r="52207"/>
          <a:stretch/>
        </p:blipFill>
        <p:spPr>
          <a:xfrm>
            <a:off x="5830801" y="742385"/>
            <a:ext cx="2502716" cy="3013659"/>
          </a:xfrm>
          <a:prstGeom prst="rect">
            <a:avLst/>
          </a:prstGeom>
        </p:spPr>
      </p:pic>
      <p:pic>
        <p:nvPicPr>
          <p:cNvPr id="7" name="그림 6" descr="\documentclass{article}&#10;\usepackage{amsmath}&#10;\pagestyle{empty}&#10;\begin{document}&#10;&#10;$Q=K=V=\text{same input}$&#10;&#10;&#10;&#10;\end{document}" title="IguanaTex Picture Display">
            <a:extLst>
              <a:ext uri="{FF2B5EF4-FFF2-40B4-BE49-F238E27FC236}">
                <a16:creationId xmlns:a16="http://schemas.microsoft.com/office/drawing/2014/main" id="{4B8BF502-177E-AC89-315D-EB8872106CC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07424" y="1335315"/>
            <a:ext cx="2846476" cy="227048"/>
          </a:xfrm>
          <a:prstGeom prst="rect">
            <a:avLst/>
          </a:prstGeom>
        </p:spPr>
      </p:pic>
      <p:pic>
        <p:nvPicPr>
          <p:cNvPr id="18" name="그림 17" descr="\documentclass{article}&#10;\usepackage{amsmath}&#10;\pagestyle{empty}&#10;\begin{document}&#10;&#10;$Q\neq K=V$&#10;&#10;&#10;&#10;\end{document}" title="IguanaTex Picture Display">
            <a:extLst>
              <a:ext uri="{FF2B5EF4-FFF2-40B4-BE49-F238E27FC236}">
                <a16:creationId xmlns:a16="http://schemas.microsoft.com/office/drawing/2014/main" id="{01C709EC-A900-8D59-FFA6-589ED1E0C842}"/>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07424" y="4343278"/>
            <a:ext cx="1290667" cy="236191"/>
          </a:xfrm>
          <a:prstGeom prst="rect">
            <a:avLst/>
          </a:prstGeom>
        </p:spPr>
      </p:pic>
      <p:sp>
        <p:nvSpPr>
          <p:cNvPr id="25" name="사각형: 둥근 모서리 24">
            <a:extLst>
              <a:ext uri="{FF2B5EF4-FFF2-40B4-BE49-F238E27FC236}">
                <a16:creationId xmlns:a16="http://schemas.microsoft.com/office/drawing/2014/main" id="{84792A68-4842-7477-2B00-ED2683F416E8}"/>
              </a:ext>
            </a:extLst>
          </p:cNvPr>
          <p:cNvSpPr/>
          <p:nvPr/>
        </p:nvSpPr>
        <p:spPr>
          <a:xfrm>
            <a:off x="6370743" y="5911180"/>
            <a:ext cx="256067" cy="248441"/>
          </a:xfrm>
          <a:prstGeom prst="roundRect">
            <a:avLst/>
          </a:prstGeom>
          <a:solidFill>
            <a:schemeClr val="accent4">
              <a:alpha val="50196"/>
            </a:schemeClr>
          </a:solidFill>
          <a:ln w="12700"/>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600" b="1">
                <a:solidFill>
                  <a:schemeClr val="tx1"/>
                </a:solidFill>
              </a:rPr>
              <a:t>K</a:t>
            </a:r>
            <a:endParaRPr lang="ko-KR" altLang="en-US" sz="1600" b="1">
              <a:solidFill>
                <a:schemeClr val="tx1"/>
              </a:solidFill>
            </a:endParaRPr>
          </a:p>
        </p:txBody>
      </p:sp>
      <p:sp>
        <p:nvSpPr>
          <p:cNvPr id="26" name="사각형: 둥근 모서리 25">
            <a:extLst>
              <a:ext uri="{FF2B5EF4-FFF2-40B4-BE49-F238E27FC236}">
                <a16:creationId xmlns:a16="http://schemas.microsoft.com/office/drawing/2014/main" id="{9EB58EE1-F581-2EFE-FC35-404701AE4121}"/>
              </a:ext>
            </a:extLst>
          </p:cNvPr>
          <p:cNvSpPr/>
          <p:nvPr/>
        </p:nvSpPr>
        <p:spPr>
          <a:xfrm>
            <a:off x="6740161" y="5941946"/>
            <a:ext cx="256067" cy="248441"/>
          </a:xfrm>
          <a:prstGeom prst="roundRect">
            <a:avLst/>
          </a:prstGeom>
          <a:solidFill>
            <a:schemeClr val="accent4">
              <a:alpha val="50196"/>
            </a:schemeClr>
          </a:solidFill>
          <a:ln w="12700"/>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600" b="1">
                <a:solidFill>
                  <a:schemeClr val="tx1"/>
                </a:solidFill>
              </a:rPr>
              <a:t>V</a:t>
            </a:r>
            <a:endParaRPr lang="ko-KR" altLang="en-US" sz="1600" b="1">
              <a:solidFill>
                <a:schemeClr val="tx1"/>
              </a:solidFill>
            </a:endParaRPr>
          </a:p>
        </p:txBody>
      </p:sp>
      <p:sp>
        <p:nvSpPr>
          <p:cNvPr id="27" name="사각형: 둥근 모서리 26">
            <a:extLst>
              <a:ext uri="{FF2B5EF4-FFF2-40B4-BE49-F238E27FC236}">
                <a16:creationId xmlns:a16="http://schemas.microsoft.com/office/drawing/2014/main" id="{E30404B6-7466-4757-5728-9D47088DB2F9}"/>
              </a:ext>
            </a:extLst>
          </p:cNvPr>
          <p:cNvSpPr/>
          <p:nvPr/>
        </p:nvSpPr>
        <p:spPr>
          <a:xfrm>
            <a:off x="7365648" y="5925476"/>
            <a:ext cx="256067" cy="248441"/>
          </a:xfrm>
          <a:prstGeom prst="roundRect">
            <a:avLst/>
          </a:prstGeom>
          <a:solidFill>
            <a:srgbClr val="9BBB59">
              <a:alpha val="50196"/>
            </a:srgbClr>
          </a:solidFill>
          <a:ln w="12700"/>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600" b="1">
                <a:solidFill>
                  <a:schemeClr val="tx1"/>
                </a:solidFill>
              </a:rPr>
              <a:t>Q</a:t>
            </a:r>
            <a:endParaRPr lang="ko-KR" altLang="en-US" sz="1600" b="1">
              <a:solidFill>
                <a:schemeClr val="tx1"/>
              </a:solidFill>
            </a:endParaRPr>
          </a:p>
        </p:txBody>
      </p:sp>
      <p:pic>
        <p:nvPicPr>
          <p:cNvPr id="33" name="그림 32">
            <a:extLst>
              <a:ext uri="{FF2B5EF4-FFF2-40B4-BE49-F238E27FC236}">
                <a16:creationId xmlns:a16="http://schemas.microsoft.com/office/drawing/2014/main" id="{51AC9C81-85C8-6E19-DB1C-CC3DD5D3F53D}"/>
              </a:ext>
            </a:extLst>
          </p:cNvPr>
          <p:cNvPicPr>
            <a:picLocks noChangeAspect="1"/>
          </p:cNvPicPr>
          <p:nvPr/>
        </p:nvPicPr>
        <p:blipFill>
          <a:blip r:embed="rId10"/>
          <a:stretch>
            <a:fillRect/>
          </a:stretch>
        </p:blipFill>
        <p:spPr>
          <a:xfrm>
            <a:off x="8749398" y="3480012"/>
            <a:ext cx="3304277" cy="3231921"/>
          </a:xfrm>
          <a:prstGeom prst="rect">
            <a:avLst/>
          </a:prstGeom>
        </p:spPr>
      </p:pic>
      <p:sp>
        <p:nvSpPr>
          <p:cNvPr id="34" name="TextBox 33">
            <a:extLst>
              <a:ext uri="{FF2B5EF4-FFF2-40B4-BE49-F238E27FC236}">
                <a16:creationId xmlns:a16="http://schemas.microsoft.com/office/drawing/2014/main" id="{0F4CE619-7161-8F11-0663-9E6E6B1D80BE}"/>
              </a:ext>
            </a:extLst>
          </p:cNvPr>
          <p:cNvSpPr txBox="1"/>
          <p:nvPr/>
        </p:nvSpPr>
        <p:spPr>
          <a:xfrm>
            <a:off x="4196111" y="2064548"/>
            <a:ext cx="1574470" cy="369332"/>
          </a:xfrm>
          <a:prstGeom prst="rect">
            <a:avLst/>
          </a:prstGeom>
          <a:noFill/>
        </p:spPr>
        <p:txBody>
          <a:bodyPr wrap="none" rtlCol="0">
            <a:spAutoFit/>
          </a:bodyPr>
          <a:lstStyle/>
          <a:p>
            <a:r>
              <a:rPr lang="en-US" altLang="ko-KR"/>
              <a:t>same input X</a:t>
            </a:r>
            <a:endParaRPr lang="ko-KR" altLang="en-US"/>
          </a:p>
        </p:txBody>
      </p:sp>
    </p:spTree>
    <p:extLst>
      <p:ext uri="{BB962C8B-B14F-4D97-AF65-F5344CB8AC3E}">
        <p14:creationId xmlns:p14="http://schemas.microsoft.com/office/powerpoint/2010/main" val="626573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86745-3320-DE8B-308E-BC1DAE1FD995}"/>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6C8F389-1674-9B60-EB3A-BD6BDF337856}"/>
              </a:ext>
            </a:extLst>
          </p:cNvPr>
          <p:cNvSpPr>
            <a:spLocks noGrp="1"/>
          </p:cNvSpPr>
          <p:nvPr>
            <p:ph type="body" idx="1"/>
          </p:nvPr>
        </p:nvSpPr>
        <p:spPr/>
        <p:txBody>
          <a:bodyPr/>
          <a:lstStyle/>
          <a:p>
            <a:r>
              <a:rPr lang="en-US" altLang="ko-KR"/>
              <a:t>Transformer</a:t>
            </a:r>
            <a:r>
              <a:rPr lang="ko-KR" altLang="en-US"/>
              <a:t> </a:t>
            </a:r>
            <a:r>
              <a:rPr lang="en-US" altLang="ko-KR"/>
              <a:t>Architecture</a:t>
            </a:r>
            <a:endParaRPr lang="ko-KR" altLang="en-US"/>
          </a:p>
        </p:txBody>
      </p:sp>
      <p:sp>
        <p:nvSpPr>
          <p:cNvPr id="3" name="내용 개체 틀 2">
            <a:extLst>
              <a:ext uri="{FF2B5EF4-FFF2-40B4-BE49-F238E27FC236}">
                <a16:creationId xmlns:a16="http://schemas.microsoft.com/office/drawing/2014/main" id="{69C19D9E-F047-007C-3758-B0FCFD07AD8F}"/>
              </a:ext>
            </a:extLst>
          </p:cNvPr>
          <p:cNvSpPr>
            <a:spLocks noGrp="1"/>
          </p:cNvSpPr>
          <p:nvPr>
            <p:ph idx="10"/>
          </p:nvPr>
        </p:nvSpPr>
        <p:spPr>
          <a:xfrm>
            <a:off x="652196" y="764703"/>
            <a:ext cx="11319048" cy="5544616"/>
          </a:xfrm>
        </p:spPr>
        <p:txBody>
          <a:bodyPr/>
          <a:lstStyle/>
          <a:p>
            <a:endParaRPr lang="ko-KR" altLang="en-US"/>
          </a:p>
        </p:txBody>
      </p:sp>
      <p:pic>
        <p:nvPicPr>
          <p:cNvPr id="4" name="그림 3">
            <a:extLst>
              <a:ext uri="{FF2B5EF4-FFF2-40B4-BE49-F238E27FC236}">
                <a16:creationId xmlns:a16="http://schemas.microsoft.com/office/drawing/2014/main" id="{E91EED77-5DB5-E665-04C8-10BD97BCD5A2}"/>
              </a:ext>
            </a:extLst>
          </p:cNvPr>
          <p:cNvPicPr>
            <a:picLocks noChangeAspect="1"/>
          </p:cNvPicPr>
          <p:nvPr/>
        </p:nvPicPr>
        <p:blipFill>
          <a:blip r:embed="rId3"/>
          <a:srcRect l="-624" t="-440" r="624" b="6041"/>
          <a:stretch/>
        </p:blipFill>
        <p:spPr>
          <a:xfrm>
            <a:off x="3953877" y="548681"/>
            <a:ext cx="4355889" cy="6046992"/>
          </a:xfrm>
          <a:prstGeom prst="rect">
            <a:avLst/>
          </a:prstGeom>
        </p:spPr>
      </p:pic>
    </p:spTree>
    <p:extLst>
      <p:ext uri="{BB962C8B-B14F-4D97-AF65-F5344CB8AC3E}">
        <p14:creationId xmlns:p14="http://schemas.microsoft.com/office/powerpoint/2010/main" val="1784710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B0342-D1A1-A7C6-6B60-F6C9E86806E6}"/>
            </a:ext>
          </a:extLst>
        </p:cNvPr>
        <p:cNvGrpSpPr/>
        <p:nvPr/>
      </p:nvGrpSpPr>
      <p:grpSpPr>
        <a:xfrm>
          <a:off x="0" y="0"/>
          <a:ext cx="0" cy="0"/>
          <a:chOff x="0" y="0"/>
          <a:chExt cx="0" cy="0"/>
        </a:xfrm>
      </p:grpSpPr>
      <p:pic>
        <p:nvPicPr>
          <p:cNvPr id="5179" name="그림 5178">
            <a:extLst>
              <a:ext uri="{FF2B5EF4-FFF2-40B4-BE49-F238E27FC236}">
                <a16:creationId xmlns:a16="http://schemas.microsoft.com/office/drawing/2014/main" id="{D820BAB6-DCE7-5B7E-04D0-14A0C82C2F5C}"/>
              </a:ext>
            </a:extLst>
          </p:cNvPr>
          <p:cNvPicPr>
            <a:picLocks noChangeAspect="1"/>
          </p:cNvPicPr>
          <p:nvPr/>
        </p:nvPicPr>
        <p:blipFill>
          <a:blip r:embed="rId8"/>
          <a:stretch>
            <a:fillRect/>
          </a:stretch>
        </p:blipFill>
        <p:spPr>
          <a:xfrm>
            <a:off x="6921224" y="2468087"/>
            <a:ext cx="4583603" cy="2259340"/>
          </a:xfrm>
          <a:prstGeom prst="rect">
            <a:avLst/>
          </a:prstGeom>
        </p:spPr>
      </p:pic>
      <p:pic>
        <p:nvPicPr>
          <p:cNvPr id="42" name="그림 41">
            <a:extLst>
              <a:ext uri="{FF2B5EF4-FFF2-40B4-BE49-F238E27FC236}">
                <a16:creationId xmlns:a16="http://schemas.microsoft.com/office/drawing/2014/main" id="{8F50D9F2-C1E5-00E1-8B60-2B290DD563B1}"/>
              </a:ext>
            </a:extLst>
          </p:cNvPr>
          <p:cNvPicPr>
            <a:picLocks noChangeAspect="1"/>
          </p:cNvPicPr>
          <p:nvPr/>
        </p:nvPicPr>
        <p:blipFill>
          <a:blip r:embed="rId9"/>
          <a:srcRect t="50776"/>
          <a:stretch/>
        </p:blipFill>
        <p:spPr>
          <a:xfrm>
            <a:off x="122691" y="3716791"/>
            <a:ext cx="5489712" cy="797356"/>
          </a:xfrm>
          <a:prstGeom prst="rect">
            <a:avLst/>
          </a:prstGeom>
        </p:spPr>
      </p:pic>
      <p:sp>
        <p:nvSpPr>
          <p:cNvPr id="2" name="텍스트 개체 틀 1">
            <a:extLst>
              <a:ext uri="{FF2B5EF4-FFF2-40B4-BE49-F238E27FC236}">
                <a16:creationId xmlns:a16="http://schemas.microsoft.com/office/drawing/2014/main" id="{1E60AFBF-6683-64EE-8039-FF8F89B596A7}"/>
              </a:ext>
            </a:extLst>
          </p:cNvPr>
          <p:cNvSpPr>
            <a:spLocks noGrp="1"/>
          </p:cNvSpPr>
          <p:nvPr>
            <p:ph type="body" idx="1"/>
          </p:nvPr>
        </p:nvSpPr>
        <p:spPr/>
        <p:txBody>
          <a:bodyPr/>
          <a:lstStyle/>
          <a:p>
            <a:r>
              <a:rPr lang="en-US" altLang="ko-KR"/>
              <a:t>Embedding / Positional Encoding</a:t>
            </a:r>
            <a:endParaRPr lang="ko-KR" altLang="en-US"/>
          </a:p>
        </p:txBody>
      </p:sp>
      <p:sp>
        <p:nvSpPr>
          <p:cNvPr id="3" name="내용 개체 틀 2">
            <a:extLst>
              <a:ext uri="{FF2B5EF4-FFF2-40B4-BE49-F238E27FC236}">
                <a16:creationId xmlns:a16="http://schemas.microsoft.com/office/drawing/2014/main" id="{0EE9F197-E2F8-3B42-EA81-25790E7D498F}"/>
              </a:ext>
            </a:extLst>
          </p:cNvPr>
          <p:cNvSpPr>
            <a:spLocks noGrp="1"/>
          </p:cNvSpPr>
          <p:nvPr>
            <p:ph idx="10"/>
          </p:nvPr>
        </p:nvSpPr>
        <p:spPr>
          <a:xfrm>
            <a:off x="465584" y="764704"/>
            <a:ext cx="5841206" cy="4526824"/>
          </a:xfrm>
        </p:spPr>
        <p:txBody>
          <a:bodyPr>
            <a:normAutofit/>
          </a:bodyPr>
          <a:lstStyle/>
          <a:p>
            <a:r>
              <a:rPr lang="en-US" altLang="ko-KR" sz="2000"/>
              <a:t>Tokenization / Generate Input Embedding</a:t>
            </a:r>
            <a:endParaRPr lang="ko-KR" altLang="en-US" sz="2000"/>
          </a:p>
        </p:txBody>
      </p:sp>
      <p:pic>
        <p:nvPicPr>
          <p:cNvPr id="5" name="그림 4" descr="\documentclass{article}&#10;\usepackage{amsmath}&#10;\pagestyle{empty}&#10;\begin{document}&#10;&#10;$\text{PE}(pos, 2i) = \sin\left(\frac{pos}{10000^{2i/d_{\text{model}}}}\right)$&#10;&#10;&#10;&#10;\end{document}" title="IguanaTex Picture Display">
            <a:extLst>
              <a:ext uri="{FF2B5EF4-FFF2-40B4-BE49-F238E27FC236}">
                <a16:creationId xmlns:a16="http://schemas.microsoft.com/office/drawing/2014/main" id="{86376BD6-8CC4-B3A5-A9DF-ED7BC8038841}"/>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214591" y="1743131"/>
            <a:ext cx="2716810" cy="348040"/>
          </a:xfrm>
          <a:prstGeom prst="rect">
            <a:avLst/>
          </a:prstGeom>
        </p:spPr>
      </p:pic>
      <p:pic>
        <p:nvPicPr>
          <p:cNvPr id="7" name="그림 6" descr="\documentclass{article}&#10;\usepackage{amsmath}&#10;\pagestyle{empty}&#10;\begin{document}&#10;&#10;$\text{PE}(pos, 2i+1) = \cos\left(\frac{pos}{10000^{2i/d_{\text{model}}}}\right)$&#10;&#10;&#10;&#10;\end{document}" title="IguanaTex Picture Display">
            <a:extLst>
              <a:ext uri="{FF2B5EF4-FFF2-40B4-BE49-F238E27FC236}">
                <a16:creationId xmlns:a16="http://schemas.microsoft.com/office/drawing/2014/main" id="{D3B30982-0EAA-8061-2524-D52D3A47D02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214591" y="2128824"/>
            <a:ext cx="3148609" cy="356739"/>
          </a:xfrm>
          <a:prstGeom prst="rect">
            <a:avLst/>
          </a:prstGeom>
        </p:spPr>
      </p:pic>
      <p:sp>
        <p:nvSpPr>
          <p:cNvPr id="12" name="TextBox 11">
            <a:extLst>
              <a:ext uri="{FF2B5EF4-FFF2-40B4-BE49-F238E27FC236}">
                <a16:creationId xmlns:a16="http://schemas.microsoft.com/office/drawing/2014/main" id="{8E645A13-30B0-11E2-6D89-4D6FA529F61A}"/>
              </a:ext>
            </a:extLst>
          </p:cNvPr>
          <p:cNvSpPr txBox="1"/>
          <p:nvPr/>
        </p:nvSpPr>
        <p:spPr>
          <a:xfrm>
            <a:off x="395068" y="1263952"/>
            <a:ext cx="2129045" cy="369332"/>
          </a:xfrm>
          <a:prstGeom prst="rect">
            <a:avLst/>
          </a:prstGeom>
          <a:noFill/>
        </p:spPr>
        <p:txBody>
          <a:bodyPr wrap="square" rtlCol="0">
            <a:spAutoFit/>
          </a:bodyPr>
          <a:lstStyle/>
          <a:p>
            <a:r>
              <a:rPr lang="en-US" altLang="ko-KR" b="1"/>
              <a:t>Input : </a:t>
            </a:r>
            <a:r>
              <a:rPr lang="en-US" altLang="ko-KR"/>
              <a:t>I</a:t>
            </a:r>
            <a:r>
              <a:rPr lang="ko-KR" altLang="en-US"/>
              <a:t> </a:t>
            </a:r>
            <a:r>
              <a:rPr lang="en-US" altLang="ko-KR"/>
              <a:t>Like</a:t>
            </a:r>
            <a:r>
              <a:rPr lang="ko-KR" altLang="en-US"/>
              <a:t> </a:t>
            </a:r>
            <a:r>
              <a:rPr lang="en-US" altLang="ko-KR"/>
              <a:t>Pizza</a:t>
            </a:r>
            <a:endParaRPr lang="ko-KR" altLang="en-US"/>
          </a:p>
        </p:txBody>
      </p:sp>
      <p:sp>
        <p:nvSpPr>
          <p:cNvPr id="13" name="화살표: 굽음 12">
            <a:extLst>
              <a:ext uri="{FF2B5EF4-FFF2-40B4-BE49-F238E27FC236}">
                <a16:creationId xmlns:a16="http://schemas.microsoft.com/office/drawing/2014/main" id="{AA34EFC6-E845-F789-8C37-2920FFA1032A}"/>
              </a:ext>
            </a:extLst>
          </p:cNvPr>
          <p:cNvSpPr/>
          <p:nvPr/>
        </p:nvSpPr>
        <p:spPr>
          <a:xfrm rot="16200000" flipH="1" flipV="1">
            <a:off x="3153310" y="950939"/>
            <a:ext cx="523236" cy="1411224"/>
          </a:xfrm>
          <a:prstGeom prst="bentArrow">
            <a:avLst>
              <a:gd name="adj1" fmla="val 22892"/>
              <a:gd name="adj2" fmla="val 38754"/>
              <a:gd name="adj3" fmla="val 36789"/>
              <a:gd name="adj4" fmla="val 5161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solidFill>
                <a:schemeClr val="tx1"/>
              </a:solidFill>
            </a:endParaRPr>
          </a:p>
        </p:txBody>
      </p:sp>
      <p:sp>
        <p:nvSpPr>
          <p:cNvPr id="14" name="사각형: 둥근 모서리 13">
            <a:extLst>
              <a:ext uri="{FF2B5EF4-FFF2-40B4-BE49-F238E27FC236}">
                <a16:creationId xmlns:a16="http://schemas.microsoft.com/office/drawing/2014/main" id="{4FE21D7B-8A1A-0829-A2EA-4C725B65D590}"/>
              </a:ext>
            </a:extLst>
          </p:cNvPr>
          <p:cNvSpPr/>
          <p:nvPr/>
        </p:nvSpPr>
        <p:spPr>
          <a:xfrm>
            <a:off x="3087716" y="1225245"/>
            <a:ext cx="1059044" cy="303832"/>
          </a:xfrm>
          <a:prstGeom prst="roundRect">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400">
                <a:solidFill>
                  <a:schemeClr val="tx1"/>
                </a:solidFill>
              </a:rPr>
              <a:t>Tokenizer</a:t>
            </a:r>
            <a:endParaRPr lang="ko-KR" altLang="en-US" sz="1400">
              <a:solidFill>
                <a:schemeClr val="tx1"/>
              </a:solidFill>
            </a:endParaRPr>
          </a:p>
        </p:txBody>
      </p:sp>
      <p:pic>
        <p:nvPicPr>
          <p:cNvPr id="34" name="그림 33">
            <a:extLst>
              <a:ext uri="{FF2B5EF4-FFF2-40B4-BE49-F238E27FC236}">
                <a16:creationId xmlns:a16="http://schemas.microsoft.com/office/drawing/2014/main" id="{FE1417C8-9AE5-F2B0-D80C-3A67EC8DF26A}"/>
              </a:ext>
            </a:extLst>
          </p:cNvPr>
          <p:cNvPicPr>
            <a:picLocks noChangeAspect="1"/>
          </p:cNvPicPr>
          <p:nvPr/>
        </p:nvPicPr>
        <p:blipFill>
          <a:blip r:embed="rId9"/>
          <a:srcRect l="11485" t="1929" b="81244"/>
          <a:stretch/>
        </p:blipFill>
        <p:spPr>
          <a:xfrm>
            <a:off x="224755" y="1995570"/>
            <a:ext cx="5654141" cy="317166"/>
          </a:xfrm>
          <a:prstGeom prst="rect">
            <a:avLst/>
          </a:prstGeom>
        </p:spPr>
      </p:pic>
      <p:pic>
        <p:nvPicPr>
          <p:cNvPr id="35" name="그림 34">
            <a:extLst>
              <a:ext uri="{FF2B5EF4-FFF2-40B4-BE49-F238E27FC236}">
                <a16:creationId xmlns:a16="http://schemas.microsoft.com/office/drawing/2014/main" id="{C7F975BD-FDAF-4146-3DDE-B18F219015E7}"/>
              </a:ext>
            </a:extLst>
          </p:cNvPr>
          <p:cNvPicPr>
            <a:picLocks noChangeAspect="1"/>
          </p:cNvPicPr>
          <p:nvPr/>
        </p:nvPicPr>
        <p:blipFill>
          <a:blip r:embed="rId9"/>
          <a:srcRect t="23295" b="48579"/>
          <a:stretch/>
        </p:blipFill>
        <p:spPr>
          <a:xfrm>
            <a:off x="86630" y="2846064"/>
            <a:ext cx="5489712" cy="455619"/>
          </a:xfrm>
          <a:prstGeom prst="rect">
            <a:avLst/>
          </a:prstGeom>
        </p:spPr>
      </p:pic>
      <p:sp>
        <p:nvSpPr>
          <p:cNvPr id="36" name="사각형: 둥근 모서리 35">
            <a:extLst>
              <a:ext uri="{FF2B5EF4-FFF2-40B4-BE49-F238E27FC236}">
                <a16:creationId xmlns:a16="http://schemas.microsoft.com/office/drawing/2014/main" id="{A3BD06E4-CA0D-655B-3208-1E418AE37623}"/>
              </a:ext>
            </a:extLst>
          </p:cNvPr>
          <p:cNvSpPr/>
          <p:nvPr/>
        </p:nvSpPr>
        <p:spPr>
          <a:xfrm>
            <a:off x="1348470" y="2412646"/>
            <a:ext cx="4235262" cy="235268"/>
          </a:xfrm>
          <a:prstGeom prst="roundRect">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400">
                <a:solidFill>
                  <a:schemeClr val="tx1"/>
                </a:solidFill>
              </a:rPr>
              <a:t>Embeding Layer</a:t>
            </a:r>
            <a:endParaRPr lang="ko-KR" altLang="en-US" sz="1400">
              <a:solidFill>
                <a:schemeClr val="tx1"/>
              </a:solidFill>
            </a:endParaRPr>
          </a:p>
        </p:txBody>
      </p:sp>
      <p:sp>
        <p:nvSpPr>
          <p:cNvPr id="38" name="TextBox 37">
            <a:extLst>
              <a:ext uri="{FF2B5EF4-FFF2-40B4-BE49-F238E27FC236}">
                <a16:creationId xmlns:a16="http://schemas.microsoft.com/office/drawing/2014/main" id="{066A5D7F-B175-FA33-5D75-22FC52353ED2}"/>
              </a:ext>
            </a:extLst>
          </p:cNvPr>
          <p:cNvSpPr txBox="1"/>
          <p:nvPr/>
        </p:nvSpPr>
        <p:spPr>
          <a:xfrm>
            <a:off x="122690" y="1946803"/>
            <a:ext cx="941031" cy="338554"/>
          </a:xfrm>
          <a:prstGeom prst="rect">
            <a:avLst/>
          </a:prstGeom>
          <a:noFill/>
        </p:spPr>
        <p:txBody>
          <a:bodyPr wrap="square">
            <a:spAutoFit/>
          </a:bodyPr>
          <a:lstStyle/>
          <a:p>
            <a:r>
              <a:rPr lang="en-US" altLang="ko-KR" sz="1600"/>
              <a:t>Tokens</a:t>
            </a:r>
            <a:endParaRPr lang="ko-KR" altLang="en-US" sz="1600"/>
          </a:p>
        </p:txBody>
      </p:sp>
      <p:sp>
        <p:nvSpPr>
          <p:cNvPr id="39" name="TextBox 38">
            <a:extLst>
              <a:ext uri="{FF2B5EF4-FFF2-40B4-BE49-F238E27FC236}">
                <a16:creationId xmlns:a16="http://schemas.microsoft.com/office/drawing/2014/main" id="{B19EE425-3D98-3751-3434-4EBF1235AE5C}"/>
              </a:ext>
            </a:extLst>
          </p:cNvPr>
          <p:cNvSpPr txBox="1"/>
          <p:nvPr/>
        </p:nvSpPr>
        <p:spPr>
          <a:xfrm>
            <a:off x="244416" y="3160322"/>
            <a:ext cx="1104053" cy="307777"/>
          </a:xfrm>
          <a:prstGeom prst="rect">
            <a:avLst/>
          </a:prstGeom>
          <a:noFill/>
        </p:spPr>
        <p:txBody>
          <a:bodyPr wrap="square">
            <a:spAutoFit/>
          </a:bodyPr>
          <a:lstStyle/>
          <a:p>
            <a:r>
              <a:rPr lang="en-US" altLang="ko-KR" sz="1400"/>
              <a:t>Vector(512)</a:t>
            </a:r>
            <a:endParaRPr lang="ko-KR" altLang="en-US" sz="1400"/>
          </a:p>
        </p:txBody>
      </p:sp>
      <p:sp>
        <p:nvSpPr>
          <p:cNvPr id="40" name="TextBox 39">
            <a:extLst>
              <a:ext uri="{FF2B5EF4-FFF2-40B4-BE49-F238E27FC236}">
                <a16:creationId xmlns:a16="http://schemas.microsoft.com/office/drawing/2014/main" id="{0F0D8314-EB02-DCE3-2E76-FECC0D0F2332}"/>
              </a:ext>
            </a:extLst>
          </p:cNvPr>
          <p:cNvSpPr txBox="1"/>
          <p:nvPr/>
        </p:nvSpPr>
        <p:spPr>
          <a:xfrm>
            <a:off x="224755" y="4415579"/>
            <a:ext cx="1209190" cy="307777"/>
          </a:xfrm>
          <a:prstGeom prst="rect">
            <a:avLst/>
          </a:prstGeom>
          <a:noFill/>
        </p:spPr>
        <p:txBody>
          <a:bodyPr wrap="square">
            <a:spAutoFit/>
          </a:bodyPr>
          <a:lstStyle/>
          <a:p>
            <a:r>
              <a:rPr lang="en-US" altLang="ko-KR" sz="1400"/>
              <a:t>Vector(512)</a:t>
            </a:r>
            <a:endParaRPr lang="ko-KR" altLang="en-US" sz="1400"/>
          </a:p>
        </p:txBody>
      </p:sp>
      <p:sp>
        <p:nvSpPr>
          <p:cNvPr id="41" name="내용 개체 틀 2">
            <a:extLst>
              <a:ext uri="{FF2B5EF4-FFF2-40B4-BE49-F238E27FC236}">
                <a16:creationId xmlns:a16="http://schemas.microsoft.com/office/drawing/2014/main" id="{AA6ECAE2-9BA9-744E-40CA-17CDCA48333F}"/>
              </a:ext>
            </a:extLst>
          </p:cNvPr>
          <p:cNvSpPr txBox="1">
            <a:spLocks/>
          </p:cNvSpPr>
          <p:nvPr/>
        </p:nvSpPr>
        <p:spPr>
          <a:xfrm>
            <a:off x="6345393" y="764703"/>
            <a:ext cx="5590623" cy="5546155"/>
          </a:xfrm>
          <a:prstGeom prst="rect">
            <a:avLst/>
          </a:prstGeom>
        </p:spPr>
        <p:txBody>
          <a:bodyPr vert="horz" lIns="91440" tIns="45720" rIns="91440" bIns="45720" rtlCol="0">
            <a:normAutofit/>
          </a:bodyPr>
          <a:lstStyle>
            <a:lvl1pPr marL="342900" indent="-342900" algn="just" defTabSz="914400" rtl="0" eaLnBrk="1" latinLnBrk="1" hangingPunct="1">
              <a:spcBef>
                <a:spcPct val="20000"/>
              </a:spcBef>
              <a:buFont typeface="Wingdings" panose="05000000000000000000" pitchFamily="2" charset="2"/>
              <a:buChar char="v"/>
              <a:defRPr sz="2400" b="1" kern="1200">
                <a:solidFill>
                  <a:schemeClr val="tx1"/>
                </a:solidFill>
                <a:latin typeface="+mn-lt"/>
                <a:ea typeface="+mn-ea"/>
                <a:cs typeface="+mn-cs"/>
              </a:defRPr>
            </a:lvl1pPr>
            <a:lvl2pPr marL="742950" indent="-285750" algn="just" defTabSz="914400" rtl="0" eaLnBrk="1" latinLnBrk="1" hangingPunct="1">
              <a:spcBef>
                <a:spcPct val="20000"/>
              </a:spcBef>
              <a:buFont typeface="Wingdings" panose="05000000000000000000" pitchFamily="2" charset="2"/>
              <a:buChar char="§"/>
              <a:defRPr sz="2200" kern="1200">
                <a:solidFill>
                  <a:schemeClr val="tx1"/>
                </a:solidFill>
                <a:latin typeface="+mn-lt"/>
                <a:ea typeface="+mn-ea"/>
                <a:cs typeface="+mn-cs"/>
              </a:defRPr>
            </a:lvl2pPr>
            <a:lvl3pPr marL="1143000" indent="-228600" algn="just" defTabSz="914400" rtl="0" eaLnBrk="1" latinLnBrk="1" hangingPunct="1">
              <a:spcBef>
                <a:spcPct val="20000"/>
              </a:spcBef>
              <a:buFont typeface="Arial" pitchFamily="34" charset="0"/>
              <a:buChar char="•"/>
              <a:defRPr sz="1800" kern="1200">
                <a:solidFill>
                  <a:schemeClr val="tx1"/>
                </a:solidFill>
                <a:latin typeface="+mn-lt"/>
                <a:ea typeface="+mn-ea"/>
                <a:cs typeface="+mn-cs"/>
              </a:defRPr>
            </a:lvl3pPr>
            <a:lvl4pPr marL="1600200" indent="-228600" algn="just" defTabSz="914400" rtl="0" eaLnBrk="1" latinLnBrk="1" hangingPunct="1">
              <a:spcBef>
                <a:spcPct val="20000"/>
              </a:spcBef>
              <a:buFont typeface="Arial" pitchFamily="34" charset="0"/>
              <a:buChar char="–"/>
              <a:defRPr sz="1600" kern="1200">
                <a:solidFill>
                  <a:schemeClr val="tx1"/>
                </a:solidFill>
                <a:latin typeface="+mn-lt"/>
                <a:ea typeface="+mn-ea"/>
                <a:cs typeface="+mn-cs"/>
              </a:defRPr>
            </a:lvl4pPr>
            <a:lvl5pPr marL="2057400" indent="-228600" algn="just" defTabSz="914400" rtl="0" eaLnBrk="1" latinLnBrk="1"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a:t>Positional Encoding</a:t>
            </a:r>
          </a:p>
          <a:p>
            <a:pPr lvl="1"/>
            <a:r>
              <a:rPr lang="en-US" altLang="ko-KR" sz="1600" b="1"/>
              <a:t>pos</a:t>
            </a:r>
            <a:r>
              <a:rPr lang="en-US" altLang="ko-KR" sz="1600"/>
              <a:t> : index of the token in input sentence</a:t>
            </a:r>
          </a:p>
          <a:p>
            <a:pPr lvl="1"/>
            <a:r>
              <a:rPr lang="en-US" altLang="ko-KR" sz="1600" b="1"/>
              <a:t>i</a:t>
            </a:r>
            <a:r>
              <a:rPr lang="en-US" altLang="ko-KR" sz="1600"/>
              <a:t> : i-th dimension out of d</a:t>
            </a:r>
            <a:endParaRPr lang="ko-KR" altLang="en-US" sz="1600"/>
          </a:p>
        </p:txBody>
      </p:sp>
      <p:pic>
        <p:nvPicPr>
          <p:cNvPr id="43" name="그림 42">
            <a:extLst>
              <a:ext uri="{FF2B5EF4-FFF2-40B4-BE49-F238E27FC236}">
                <a16:creationId xmlns:a16="http://schemas.microsoft.com/office/drawing/2014/main" id="{73C1ACDB-49A2-1CB9-3291-A1BEDCE8121C}"/>
              </a:ext>
            </a:extLst>
          </p:cNvPr>
          <p:cNvPicPr>
            <a:picLocks noChangeAspect="1"/>
          </p:cNvPicPr>
          <p:nvPr/>
        </p:nvPicPr>
        <p:blipFill>
          <a:blip r:embed="rId12"/>
          <a:srcRect l="-624" t="67945" r="624" b="6041"/>
          <a:stretch/>
        </p:blipFill>
        <p:spPr>
          <a:xfrm>
            <a:off x="4629363" y="5730063"/>
            <a:ext cx="2933274" cy="1122173"/>
          </a:xfrm>
          <a:prstGeom prst="rect">
            <a:avLst/>
          </a:prstGeom>
        </p:spPr>
      </p:pic>
      <p:pic>
        <p:nvPicPr>
          <p:cNvPr id="46" name="그림 45" descr="\documentclass{article}&#10;\usepackage{amsmath}&#10;\pagestyle{empty}&#10;\begin{document}&#10;&#10;$1\times d_{model}$&#10;&#10;&#10;&#10;\end{document}" title="IguanaTex Picture Display">
            <a:extLst>
              <a:ext uri="{FF2B5EF4-FFF2-40B4-BE49-F238E27FC236}">
                <a16:creationId xmlns:a16="http://schemas.microsoft.com/office/drawing/2014/main" id="{58C5EFCA-73EF-7FC4-2C73-BC2FEF9929C5}"/>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2573" y="3468099"/>
            <a:ext cx="807737" cy="193371"/>
          </a:xfrm>
          <a:prstGeom prst="rect">
            <a:avLst/>
          </a:prstGeom>
        </p:spPr>
      </p:pic>
      <p:pic>
        <p:nvPicPr>
          <p:cNvPr id="47" name="그림 46" descr="\documentclass{article}&#10;\usepackage{amsmath}&#10;\pagestyle{empty}&#10;\begin{document}&#10;&#10;$1\times d_{model}$&#10;&#10;&#10;&#10;\end{document}" title="IguanaTex Picture Display">
            <a:extLst>
              <a:ext uri="{FF2B5EF4-FFF2-40B4-BE49-F238E27FC236}">
                <a16:creationId xmlns:a16="http://schemas.microsoft.com/office/drawing/2014/main" id="{155829BB-7F8B-EF76-6F79-94FDE7D65A1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26981" y="4701547"/>
            <a:ext cx="807737" cy="193371"/>
          </a:xfrm>
          <a:prstGeom prst="rect">
            <a:avLst/>
          </a:prstGeom>
        </p:spPr>
      </p:pic>
      <p:pic>
        <p:nvPicPr>
          <p:cNvPr id="49" name="그림 48">
            <a:extLst>
              <a:ext uri="{FF2B5EF4-FFF2-40B4-BE49-F238E27FC236}">
                <a16:creationId xmlns:a16="http://schemas.microsoft.com/office/drawing/2014/main" id="{383AB4AF-CBF5-F0FD-90A0-3EA95511C51F}"/>
              </a:ext>
            </a:extLst>
          </p:cNvPr>
          <p:cNvPicPr>
            <a:picLocks noChangeAspect="1"/>
          </p:cNvPicPr>
          <p:nvPr/>
        </p:nvPicPr>
        <p:blipFill>
          <a:blip r:embed="rId14"/>
          <a:srcRect r="42548"/>
          <a:stretch/>
        </p:blipFill>
        <p:spPr>
          <a:xfrm>
            <a:off x="7715959" y="4693536"/>
            <a:ext cx="2013813" cy="2085984"/>
          </a:xfrm>
          <a:prstGeom prst="rect">
            <a:avLst/>
          </a:prstGeom>
        </p:spPr>
      </p:pic>
      <p:sp>
        <p:nvSpPr>
          <p:cNvPr id="56" name="TextBox 55">
            <a:extLst>
              <a:ext uri="{FF2B5EF4-FFF2-40B4-BE49-F238E27FC236}">
                <a16:creationId xmlns:a16="http://schemas.microsoft.com/office/drawing/2014/main" id="{4F3EB5B0-B7F3-CCAE-7D80-37138ADA1067}"/>
              </a:ext>
            </a:extLst>
          </p:cNvPr>
          <p:cNvSpPr txBox="1"/>
          <p:nvPr/>
        </p:nvSpPr>
        <p:spPr>
          <a:xfrm>
            <a:off x="1936493" y="4137111"/>
            <a:ext cx="168531" cy="200055"/>
          </a:xfrm>
          <a:prstGeom prst="rect">
            <a:avLst/>
          </a:prstGeom>
          <a:solidFill>
            <a:schemeClr val="bg1"/>
          </a:solidFill>
        </p:spPr>
        <p:txBody>
          <a:bodyPr wrap="square">
            <a:spAutoFit/>
          </a:bodyPr>
          <a:lstStyle/>
          <a:p>
            <a:r>
              <a:rPr lang="en-US" altLang="ko-KR" sz="700"/>
              <a:t>1</a:t>
            </a:r>
            <a:endParaRPr lang="ko-KR" altLang="en-US" sz="700"/>
          </a:p>
        </p:txBody>
      </p:sp>
      <p:sp>
        <p:nvSpPr>
          <p:cNvPr id="57" name="TextBox 56">
            <a:extLst>
              <a:ext uri="{FF2B5EF4-FFF2-40B4-BE49-F238E27FC236}">
                <a16:creationId xmlns:a16="http://schemas.microsoft.com/office/drawing/2014/main" id="{06FE6EDF-EB50-CCA4-696D-35A737029EF0}"/>
              </a:ext>
            </a:extLst>
          </p:cNvPr>
          <p:cNvSpPr txBox="1"/>
          <p:nvPr/>
        </p:nvSpPr>
        <p:spPr>
          <a:xfrm>
            <a:off x="1726944" y="4137111"/>
            <a:ext cx="168531" cy="200055"/>
          </a:xfrm>
          <a:prstGeom prst="rect">
            <a:avLst/>
          </a:prstGeom>
          <a:solidFill>
            <a:schemeClr val="bg1"/>
          </a:solidFill>
        </p:spPr>
        <p:txBody>
          <a:bodyPr wrap="square">
            <a:spAutoFit/>
          </a:bodyPr>
          <a:lstStyle/>
          <a:p>
            <a:r>
              <a:rPr lang="en-US" altLang="ko-KR" sz="700"/>
              <a:t>0</a:t>
            </a:r>
            <a:endParaRPr lang="ko-KR" altLang="en-US" sz="700"/>
          </a:p>
        </p:txBody>
      </p:sp>
      <p:sp>
        <p:nvSpPr>
          <p:cNvPr id="58" name="TextBox 57">
            <a:extLst>
              <a:ext uri="{FF2B5EF4-FFF2-40B4-BE49-F238E27FC236}">
                <a16:creationId xmlns:a16="http://schemas.microsoft.com/office/drawing/2014/main" id="{6BB951D4-BC46-9707-9A67-FE541B823ACB}"/>
              </a:ext>
            </a:extLst>
          </p:cNvPr>
          <p:cNvSpPr txBox="1"/>
          <p:nvPr/>
        </p:nvSpPr>
        <p:spPr>
          <a:xfrm>
            <a:off x="2155005" y="4137111"/>
            <a:ext cx="168531" cy="200055"/>
          </a:xfrm>
          <a:prstGeom prst="rect">
            <a:avLst/>
          </a:prstGeom>
          <a:solidFill>
            <a:schemeClr val="bg1"/>
          </a:solidFill>
        </p:spPr>
        <p:txBody>
          <a:bodyPr wrap="square">
            <a:spAutoFit/>
          </a:bodyPr>
          <a:lstStyle/>
          <a:p>
            <a:r>
              <a:rPr lang="en-US" altLang="ko-KR" sz="700"/>
              <a:t>0</a:t>
            </a:r>
            <a:endParaRPr lang="ko-KR" altLang="en-US" sz="700"/>
          </a:p>
        </p:txBody>
      </p:sp>
      <p:sp>
        <p:nvSpPr>
          <p:cNvPr id="59" name="TextBox 58">
            <a:extLst>
              <a:ext uri="{FF2B5EF4-FFF2-40B4-BE49-F238E27FC236}">
                <a16:creationId xmlns:a16="http://schemas.microsoft.com/office/drawing/2014/main" id="{ED8CE443-1A9B-71AE-CEA7-489A5F50BAE0}"/>
              </a:ext>
            </a:extLst>
          </p:cNvPr>
          <p:cNvSpPr txBox="1"/>
          <p:nvPr/>
        </p:nvSpPr>
        <p:spPr>
          <a:xfrm>
            <a:off x="2399712" y="4137111"/>
            <a:ext cx="168531" cy="200055"/>
          </a:xfrm>
          <a:prstGeom prst="rect">
            <a:avLst/>
          </a:prstGeom>
          <a:solidFill>
            <a:schemeClr val="bg1"/>
          </a:solidFill>
        </p:spPr>
        <p:txBody>
          <a:bodyPr wrap="square">
            <a:spAutoFit/>
          </a:bodyPr>
          <a:lstStyle/>
          <a:p>
            <a:r>
              <a:rPr lang="en-US" altLang="ko-KR" sz="700"/>
              <a:t>1</a:t>
            </a:r>
            <a:endParaRPr lang="ko-KR" altLang="en-US" sz="700"/>
          </a:p>
        </p:txBody>
      </p:sp>
      <p:sp>
        <p:nvSpPr>
          <p:cNvPr id="5120" name="TextBox 5119">
            <a:extLst>
              <a:ext uri="{FF2B5EF4-FFF2-40B4-BE49-F238E27FC236}">
                <a16:creationId xmlns:a16="http://schemas.microsoft.com/office/drawing/2014/main" id="{C62B6FD7-1009-D03A-4FB2-DCAD6CDC57F2}"/>
              </a:ext>
            </a:extLst>
          </p:cNvPr>
          <p:cNvSpPr txBox="1"/>
          <p:nvPr/>
        </p:nvSpPr>
        <p:spPr>
          <a:xfrm>
            <a:off x="3798469" y="4137111"/>
            <a:ext cx="168531" cy="200055"/>
          </a:xfrm>
          <a:prstGeom prst="rect">
            <a:avLst/>
          </a:prstGeom>
          <a:solidFill>
            <a:schemeClr val="bg1"/>
          </a:solidFill>
        </p:spPr>
        <p:txBody>
          <a:bodyPr wrap="square">
            <a:spAutoFit/>
          </a:bodyPr>
          <a:lstStyle/>
          <a:p>
            <a:r>
              <a:rPr lang="en-US" altLang="ko-KR" sz="700"/>
              <a:t>1</a:t>
            </a:r>
            <a:endParaRPr lang="ko-KR" altLang="en-US" sz="700"/>
          </a:p>
        </p:txBody>
      </p:sp>
      <p:pic>
        <p:nvPicPr>
          <p:cNvPr id="5125" name="그림 5124">
            <a:extLst>
              <a:ext uri="{FF2B5EF4-FFF2-40B4-BE49-F238E27FC236}">
                <a16:creationId xmlns:a16="http://schemas.microsoft.com/office/drawing/2014/main" id="{60D422E3-8582-D56F-13D1-301B71E49F95}"/>
              </a:ext>
            </a:extLst>
          </p:cNvPr>
          <p:cNvPicPr>
            <a:picLocks noChangeAspect="1"/>
          </p:cNvPicPr>
          <p:nvPr/>
        </p:nvPicPr>
        <p:blipFill>
          <a:blip r:embed="rId15"/>
          <a:stretch>
            <a:fillRect/>
          </a:stretch>
        </p:blipFill>
        <p:spPr>
          <a:xfrm>
            <a:off x="3105510" y="4182151"/>
            <a:ext cx="209500" cy="155015"/>
          </a:xfrm>
          <a:prstGeom prst="rect">
            <a:avLst/>
          </a:prstGeom>
        </p:spPr>
      </p:pic>
      <p:pic>
        <p:nvPicPr>
          <p:cNvPr id="5127" name="그림 5126">
            <a:extLst>
              <a:ext uri="{FF2B5EF4-FFF2-40B4-BE49-F238E27FC236}">
                <a16:creationId xmlns:a16="http://schemas.microsoft.com/office/drawing/2014/main" id="{DCE0A14E-80E0-32AD-91A0-042A7A0A3C96}"/>
              </a:ext>
            </a:extLst>
          </p:cNvPr>
          <p:cNvPicPr>
            <a:picLocks noChangeAspect="1"/>
          </p:cNvPicPr>
          <p:nvPr/>
        </p:nvPicPr>
        <p:blipFill>
          <a:blip r:embed="rId16"/>
          <a:stretch>
            <a:fillRect/>
          </a:stretch>
        </p:blipFill>
        <p:spPr>
          <a:xfrm>
            <a:off x="3335617" y="4183496"/>
            <a:ext cx="209500" cy="152323"/>
          </a:xfrm>
          <a:prstGeom prst="rect">
            <a:avLst/>
          </a:prstGeom>
        </p:spPr>
      </p:pic>
      <p:pic>
        <p:nvPicPr>
          <p:cNvPr id="5130" name="그림 5129">
            <a:extLst>
              <a:ext uri="{FF2B5EF4-FFF2-40B4-BE49-F238E27FC236}">
                <a16:creationId xmlns:a16="http://schemas.microsoft.com/office/drawing/2014/main" id="{2C9A7B88-3DA6-0D86-5E36-CBD44463D9CB}"/>
              </a:ext>
            </a:extLst>
          </p:cNvPr>
          <p:cNvPicPr>
            <a:picLocks noChangeAspect="1"/>
          </p:cNvPicPr>
          <p:nvPr/>
        </p:nvPicPr>
        <p:blipFill>
          <a:blip r:embed="rId17"/>
          <a:srcRect l="18793" t="21402" r="21822" b="29759"/>
          <a:stretch/>
        </p:blipFill>
        <p:spPr>
          <a:xfrm>
            <a:off x="3589035" y="4200970"/>
            <a:ext cx="130999" cy="95164"/>
          </a:xfrm>
          <a:prstGeom prst="rect">
            <a:avLst/>
          </a:prstGeom>
        </p:spPr>
      </p:pic>
      <p:pic>
        <p:nvPicPr>
          <p:cNvPr id="5132" name="그림 5131">
            <a:extLst>
              <a:ext uri="{FF2B5EF4-FFF2-40B4-BE49-F238E27FC236}">
                <a16:creationId xmlns:a16="http://schemas.microsoft.com/office/drawing/2014/main" id="{F7237663-F1AC-9D66-68E9-CE4D42822D16}"/>
              </a:ext>
            </a:extLst>
          </p:cNvPr>
          <p:cNvPicPr>
            <a:picLocks noChangeAspect="1"/>
          </p:cNvPicPr>
          <p:nvPr/>
        </p:nvPicPr>
        <p:blipFill>
          <a:blip r:embed="rId18"/>
          <a:srcRect l="12176" t="4748" r="12657" b="17570"/>
          <a:stretch/>
        </p:blipFill>
        <p:spPr>
          <a:xfrm>
            <a:off x="4496579" y="4144104"/>
            <a:ext cx="210640" cy="167213"/>
          </a:xfrm>
          <a:prstGeom prst="rect">
            <a:avLst/>
          </a:prstGeom>
        </p:spPr>
      </p:pic>
      <p:pic>
        <p:nvPicPr>
          <p:cNvPr id="5134" name="그림 5133">
            <a:extLst>
              <a:ext uri="{FF2B5EF4-FFF2-40B4-BE49-F238E27FC236}">
                <a16:creationId xmlns:a16="http://schemas.microsoft.com/office/drawing/2014/main" id="{EBBBFF05-481B-D317-7D93-AAAA007D7495}"/>
              </a:ext>
            </a:extLst>
          </p:cNvPr>
          <p:cNvPicPr>
            <a:picLocks noChangeAspect="1"/>
          </p:cNvPicPr>
          <p:nvPr/>
        </p:nvPicPr>
        <p:blipFill>
          <a:blip r:embed="rId19"/>
          <a:srcRect l="12396" t="4747" r="6354" b="20021"/>
          <a:stretch/>
        </p:blipFill>
        <p:spPr>
          <a:xfrm>
            <a:off x="4730962" y="4170936"/>
            <a:ext cx="202226" cy="130580"/>
          </a:xfrm>
          <a:prstGeom prst="rect">
            <a:avLst/>
          </a:prstGeom>
        </p:spPr>
      </p:pic>
      <p:pic>
        <p:nvPicPr>
          <p:cNvPr id="5136" name="그림 5135">
            <a:extLst>
              <a:ext uri="{FF2B5EF4-FFF2-40B4-BE49-F238E27FC236}">
                <a16:creationId xmlns:a16="http://schemas.microsoft.com/office/drawing/2014/main" id="{12D393C7-F12A-077E-C51F-FC5ECF85FFCB}"/>
              </a:ext>
            </a:extLst>
          </p:cNvPr>
          <p:cNvPicPr>
            <a:picLocks noChangeAspect="1"/>
          </p:cNvPicPr>
          <p:nvPr/>
        </p:nvPicPr>
        <p:blipFill>
          <a:blip r:embed="rId20"/>
          <a:srcRect l="17149" t="12809" r="8717" b="27345"/>
          <a:stretch/>
        </p:blipFill>
        <p:spPr>
          <a:xfrm>
            <a:off x="4950260" y="4190067"/>
            <a:ext cx="185738" cy="104564"/>
          </a:xfrm>
          <a:prstGeom prst="rect">
            <a:avLst/>
          </a:prstGeom>
        </p:spPr>
      </p:pic>
      <p:pic>
        <p:nvPicPr>
          <p:cNvPr id="5138" name="그림 5137">
            <a:extLst>
              <a:ext uri="{FF2B5EF4-FFF2-40B4-BE49-F238E27FC236}">
                <a16:creationId xmlns:a16="http://schemas.microsoft.com/office/drawing/2014/main" id="{BB714A48-8BB2-EC9D-03E8-1A5B319726C0}"/>
              </a:ext>
            </a:extLst>
          </p:cNvPr>
          <p:cNvPicPr>
            <a:picLocks noChangeAspect="1"/>
          </p:cNvPicPr>
          <p:nvPr/>
        </p:nvPicPr>
        <p:blipFill>
          <a:blip r:embed="rId21"/>
          <a:srcRect l="10152" t="13280" b="26874"/>
          <a:stretch/>
        </p:blipFill>
        <p:spPr>
          <a:xfrm>
            <a:off x="5160010" y="4176369"/>
            <a:ext cx="241288" cy="112079"/>
          </a:xfrm>
          <a:prstGeom prst="rect">
            <a:avLst/>
          </a:prstGeom>
        </p:spPr>
      </p:pic>
      <p:sp>
        <p:nvSpPr>
          <p:cNvPr id="5150" name="TextBox 5149">
            <a:extLst>
              <a:ext uri="{FF2B5EF4-FFF2-40B4-BE49-F238E27FC236}">
                <a16:creationId xmlns:a16="http://schemas.microsoft.com/office/drawing/2014/main" id="{27C131FE-40A1-365B-0103-E2D0B716F3AB}"/>
              </a:ext>
            </a:extLst>
          </p:cNvPr>
          <p:cNvSpPr txBox="1"/>
          <p:nvPr/>
        </p:nvSpPr>
        <p:spPr>
          <a:xfrm>
            <a:off x="7396875" y="4869949"/>
            <a:ext cx="419340" cy="261610"/>
          </a:xfrm>
          <a:prstGeom prst="rect">
            <a:avLst/>
          </a:prstGeom>
          <a:noFill/>
        </p:spPr>
        <p:txBody>
          <a:bodyPr wrap="square">
            <a:spAutoFit/>
          </a:bodyPr>
          <a:lstStyle/>
          <a:p>
            <a:r>
              <a:rPr lang="en-US" altLang="ko-KR" sz="1100"/>
              <a:t>d1</a:t>
            </a:r>
            <a:endParaRPr lang="ko-KR" altLang="en-US" sz="1100"/>
          </a:p>
        </p:txBody>
      </p:sp>
      <p:sp>
        <p:nvSpPr>
          <p:cNvPr id="5151" name="TextBox 5150">
            <a:extLst>
              <a:ext uri="{FF2B5EF4-FFF2-40B4-BE49-F238E27FC236}">
                <a16:creationId xmlns:a16="http://schemas.microsoft.com/office/drawing/2014/main" id="{73E9A476-C698-6881-710E-C5268A72BC97}"/>
              </a:ext>
            </a:extLst>
          </p:cNvPr>
          <p:cNvSpPr txBox="1"/>
          <p:nvPr/>
        </p:nvSpPr>
        <p:spPr>
          <a:xfrm>
            <a:off x="7396875" y="5341860"/>
            <a:ext cx="419340" cy="261610"/>
          </a:xfrm>
          <a:prstGeom prst="rect">
            <a:avLst/>
          </a:prstGeom>
          <a:noFill/>
        </p:spPr>
        <p:txBody>
          <a:bodyPr wrap="square">
            <a:spAutoFit/>
          </a:bodyPr>
          <a:lstStyle/>
          <a:p>
            <a:r>
              <a:rPr lang="en-US" altLang="ko-KR" sz="1100"/>
              <a:t>d2</a:t>
            </a:r>
            <a:endParaRPr lang="ko-KR" altLang="en-US" sz="1100"/>
          </a:p>
        </p:txBody>
      </p:sp>
      <p:sp>
        <p:nvSpPr>
          <p:cNvPr id="5152" name="TextBox 5151">
            <a:extLst>
              <a:ext uri="{FF2B5EF4-FFF2-40B4-BE49-F238E27FC236}">
                <a16:creationId xmlns:a16="http://schemas.microsoft.com/office/drawing/2014/main" id="{2A2942F4-A956-88D7-7DB2-3F3B54EB6B0D}"/>
              </a:ext>
            </a:extLst>
          </p:cNvPr>
          <p:cNvSpPr txBox="1"/>
          <p:nvPr/>
        </p:nvSpPr>
        <p:spPr>
          <a:xfrm>
            <a:off x="7435073" y="6418397"/>
            <a:ext cx="419340" cy="261610"/>
          </a:xfrm>
          <a:prstGeom prst="rect">
            <a:avLst/>
          </a:prstGeom>
          <a:noFill/>
        </p:spPr>
        <p:txBody>
          <a:bodyPr wrap="square">
            <a:spAutoFit/>
          </a:bodyPr>
          <a:lstStyle/>
          <a:p>
            <a:r>
              <a:rPr lang="en-US" altLang="ko-KR" sz="1100"/>
              <a:t>d4</a:t>
            </a:r>
            <a:endParaRPr lang="ko-KR" altLang="en-US" sz="1100"/>
          </a:p>
        </p:txBody>
      </p:sp>
      <p:sp>
        <p:nvSpPr>
          <p:cNvPr id="5153" name="TextBox 5152">
            <a:extLst>
              <a:ext uri="{FF2B5EF4-FFF2-40B4-BE49-F238E27FC236}">
                <a16:creationId xmlns:a16="http://schemas.microsoft.com/office/drawing/2014/main" id="{D1083166-170C-17C8-673F-75EF6FAFEE6C}"/>
              </a:ext>
            </a:extLst>
          </p:cNvPr>
          <p:cNvSpPr txBox="1"/>
          <p:nvPr/>
        </p:nvSpPr>
        <p:spPr>
          <a:xfrm>
            <a:off x="7396875" y="5855429"/>
            <a:ext cx="419340" cy="261610"/>
          </a:xfrm>
          <a:prstGeom prst="rect">
            <a:avLst/>
          </a:prstGeom>
          <a:noFill/>
        </p:spPr>
        <p:txBody>
          <a:bodyPr wrap="square">
            <a:spAutoFit/>
          </a:bodyPr>
          <a:lstStyle/>
          <a:p>
            <a:r>
              <a:rPr lang="en-US" altLang="ko-KR" sz="1100"/>
              <a:t>d4</a:t>
            </a:r>
            <a:endParaRPr lang="ko-KR" altLang="en-US" sz="1100"/>
          </a:p>
        </p:txBody>
      </p:sp>
      <p:sp>
        <p:nvSpPr>
          <p:cNvPr id="5155" name="TextBox 5154">
            <a:extLst>
              <a:ext uri="{FF2B5EF4-FFF2-40B4-BE49-F238E27FC236}">
                <a16:creationId xmlns:a16="http://schemas.microsoft.com/office/drawing/2014/main" id="{3E4E3325-B60B-C8BF-2F00-92F60E3AFBF3}"/>
              </a:ext>
            </a:extLst>
          </p:cNvPr>
          <p:cNvSpPr txBox="1"/>
          <p:nvPr/>
        </p:nvSpPr>
        <p:spPr>
          <a:xfrm>
            <a:off x="1589298" y="2951351"/>
            <a:ext cx="419340" cy="261610"/>
          </a:xfrm>
          <a:prstGeom prst="rect">
            <a:avLst/>
          </a:prstGeom>
          <a:noFill/>
        </p:spPr>
        <p:txBody>
          <a:bodyPr wrap="square">
            <a:spAutoFit/>
          </a:bodyPr>
          <a:lstStyle/>
          <a:p>
            <a:r>
              <a:rPr lang="en-US" altLang="ko-KR" sz="1100"/>
              <a:t>d1</a:t>
            </a:r>
            <a:endParaRPr lang="ko-KR" altLang="en-US" sz="1100"/>
          </a:p>
        </p:txBody>
      </p:sp>
      <p:sp>
        <p:nvSpPr>
          <p:cNvPr id="5156" name="TextBox 5155">
            <a:extLst>
              <a:ext uri="{FF2B5EF4-FFF2-40B4-BE49-F238E27FC236}">
                <a16:creationId xmlns:a16="http://schemas.microsoft.com/office/drawing/2014/main" id="{8F11010B-BC60-B710-05FE-44EECC62B399}"/>
              </a:ext>
            </a:extLst>
          </p:cNvPr>
          <p:cNvSpPr txBox="1"/>
          <p:nvPr/>
        </p:nvSpPr>
        <p:spPr>
          <a:xfrm>
            <a:off x="1810466" y="2941553"/>
            <a:ext cx="419340" cy="261610"/>
          </a:xfrm>
          <a:prstGeom prst="rect">
            <a:avLst/>
          </a:prstGeom>
          <a:noFill/>
        </p:spPr>
        <p:txBody>
          <a:bodyPr wrap="square">
            <a:spAutoFit/>
          </a:bodyPr>
          <a:lstStyle/>
          <a:p>
            <a:r>
              <a:rPr lang="en-US" altLang="ko-KR" sz="1100"/>
              <a:t>d2</a:t>
            </a:r>
            <a:endParaRPr lang="ko-KR" altLang="en-US" sz="1100"/>
          </a:p>
        </p:txBody>
      </p:sp>
      <p:sp>
        <p:nvSpPr>
          <p:cNvPr id="5157" name="TextBox 5156">
            <a:extLst>
              <a:ext uri="{FF2B5EF4-FFF2-40B4-BE49-F238E27FC236}">
                <a16:creationId xmlns:a16="http://schemas.microsoft.com/office/drawing/2014/main" id="{F9F284D0-DBF3-4BE4-FFBA-B06101BBEA81}"/>
              </a:ext>
            </a:extLst>
          </p:cNvPr>
          <p:cNvSpPr txBox="1"/>
          <p:nvPr/>
        </p:nvSpPr>
        <p:spPr>
          <a:xfrm>
            <a:off x="2025482" y="2958528"/>
            <a:ext cx="419340" cy="261610"/>
          </a:xfrm>
          <a:prstGeom prst="rect">
            <a:avLst/>
          </a:prstGeom>
          <a:noFill/>
        </p:spPr>
        <p:txBody>
          <a:bodyPr wrap="square">
            <a:spAutoFit/>
          </a:bodyPr>
          <a:lstStyle/>
          <a:p>
            <a:r>
              <a:rPr lang="en-US" altLang="ko-KR" sz="1100"/>
              <a:t>d3</a:t>
            </a:r>
            <a:endParaRPr lang="ko-KR" altLang="en-US" sz="1100"/>
          </a:p>
        </p:txBody>
      </p:sp>
      <p:sp>
        <p:nvSpPr>
          <p:cNvPr id="5158" name="TextBox 5157">
            <a:extLst>
              <a:ext uri="{FF2B5EF4-FFF2-40B4-BE49-F238E27FC236}">
                <a16:creationId xmlns:a16="http://schemas.microsoft.com/office/drawing/2014/main" id="{66929355-0F64-CE64-9892-988853ECE6A4}"/>
              </a:ext>
            </a:extLst>
          </p:cNvPr>
          <p:cNvSpPr txBox="1"/>
          <p:nvPr/>
        </p:nvSpPr>
        <p:spPr>
          <a:xfrm>
            <a:off x="2260965" y="2951351"/>
            <a:ext cx="419340" cy="261610"/>
          </a:xfrm>
          <a:prstGeom prst="rect">
            <a:avLst/>
          </a:prstGeom>
          <a:noFill/>
        </p:spPr>
        <p:txBody>
          <a:bodyPr wrap="square">
            <a:spAutoFit/>
          </a:bodyPr>
          <a:lstStyle/>
          <a:p>
            <a:r>
              <a:rPr lang="en-US" altLang="ko-KR" sz="1100"/>
              <a:t>d4</a:t>
            </a:r>
            <a:endParaRPr lang="ko-KR" altLang="en-US" sz="1100"/>
          </a:p>
        </p:txBody>
      </p:sp>
      <p:pic>
        <p:nvPicPr>
          <p:cNvPr id="5163" name="그림 5162">
            <a:extLst>
              <a:ext uri="{FF2B5EF4-FFF2-40B4-BE49-F238E27FC236}">
                <a16:creationId xmlns:a16="http://schemas.microsoft.com/office/drawing/2014/main" id="{AD5FE64A-421E-C76F-3E69-68CE45D306E5}"/>
              </a:ext>
            </a:extLst>
          </p:cNvPr>
          <p:cNvPicPr>
            <a:picLocks noChangeAspect="1"/>
          </p:cNvPicPr>
          <p:nvPr/>
        </p:nvPicPr>
        <p:blipFill>
          <a:blip r:embed="rId22"/>
          <a:stretch>
            <a:fillRect/>
          </a:stretch>
        </p:blipFill>
        <p:spPr>
          <a:xfrm>
            <a:off x="10109524" y="4752566"/>
            <a:ext cx="1837092" cy="1895170"/>
          </a:xfrm>
          <a:prstGeom prst="rect">
            <a:avLst/>
          </a:prstGeom>
        </p:spPr>
      </p:pic>
      <p:sp>
        <p:nvSpPr>
          <p:cNvPr id="5164" name="TextBox 5163">
            <a:extLst>
              <a:ext uri="{FF2B5EF4-FFF2-40B4-BE49-F238E27FC236}">
                <a16:creationId xmlns:a16="http://schemas.microsoft.com/office/drawing/2014/main" id="{09AFBD50-C88C-623C-191D-A45D74629693}"/>
              </a:ext>
            </a:extLst>
          </p:cNvPr>
          <p:cNvSpPr txBox="1"/>
          <p:nvPr/>
        </p:nvSpPr>
        <p:spPr>
          <a:xfrm>
            <a:off x="10048856" y="6189132"/>
            <a:ext cx="2116285" cy="261610"/>
          </a:xfrm>
          <a:prstGeom prst="rect">
            <a:avLst/>
          </a:prstGeom>
          <a:solidFill>
            <a:schemeClr val="bg1"/>
          </a:solidFill>
        </p:spPr>
        <p:txBody>
          <a:bodyPr wrap="none" rtlCol="0">
            <a:spAutoFit/>
          </a:bodyPr>
          <a:lstStyle/>
          <a:p>
            <a:r>
              <a:rPr lang="en-US" altLang="ko-KR" sz="1100"/>
              <a:t>i </a:t>
            </a:r>
            <a:r>
              <a:rPr lang="ko-KR" altLang="en-US" sz="1100"/>
              <a:t>⬆️ </a:t>
            </a:r>
            <a:r>
              <a:rPr lang="en-US" altLang="ko-KR" sz="1100"/>
              <a:t>period                   </a:t>
            </a:r>
            <a:r>
              <a:rPr lang="ko-KR" altLang="en-US" sz="1100"/>
              <a:t>⬆️</a:t>
            </a:r>
            <a:r>
              <a:rPr lang="en-US" altLang="ko-KR" sz="1100"/>
              <a:t> </a:t>
            </a:r>
            <a:endParaRPr lang="ko-KR" altLang="en-US" sz="1100"/>
          </a:p>
        </p:txBody>
      </p:sp>
      <p:pic>
        <p:nvPicPr>
          <p:cNvPr id="5170" name="그림 5169" descr="\documentclass{article}&#10;\usepackage{amsmath}&#10;\pagestyle{empty}&#10;\begin{document}&#10;&#10;$2\pi \cdot 10000^{2i / d_{\text{model}}}$&#10;&#10;&#10;&#10;&#10;\end{document}" title="IguanaTex Picture Display">
            <a:extLst>
              <a:ext uri="{FF2B5EF4-FFF2-40B4-BE49-F238E27FC236}">
                <a16:creationId xmlns:a16="http://schemas.microsoft.com/office/drawing/2014/main" id="{30B3FE14-D302-2489-4B14-6F090F08F8AA}"/>
              </a:ext>
            </a:extLst>
          </p:cNvPr>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10950253" y="6268029"/>
            <a:ext cx="860769" cy="103815"/>
          </a:xfrm>
          <a:prstGeom prst="rect">
            <a:avLst/>
          </a:prstGeom>
        </p:spPr>
      </p:pic>
    </p:spTree>
    <p:extLst>
      <p:ext uri="{BB962C8B-B14F-4D97-AF65-F5344CB8AC3E}">
        <p14:creationId xmlns:p14="http://schemas.microsoft.com/office/powerpoint/2010/main" val="906732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 1200"/>
  <p:tag name="ORIGINALHEIGHT" val=" 202.4747"/>
  <p:tag name="ORIGINALWIDTH" val=" 2026.997"/>
  <p:tag name="OUTPUTTYPE" val="PNG"/>
  <p:tag name="IGUANATEXVERSION" val="162"/>
  <p:tag name="LATEXADDIN" val="\documentclass{article}&#10;\usepackage{amsmath}&#10;\pagestyle{empty}&#10;\begin{document}&#10;&#10;$\text{Attention(Q,K,V)}=\text{softmax}(\frac{QK^T}{\sqrt{d_k}})V $&#10;&#10;&#10;&#10;\end{document}"/>
  <p:tag name="IGUANATEXSIZE" val="20"/>
  <p:tag name="IGUANATEXCURSOR" val="148"/>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 1200"/>
  <p:tag name="ORIGINALHEIGHT" val=" 105.7368"/>
  <p:tag name="ORIGINALWIDTH" val=" 307.4616"/>
  <p:tag name="OUTPUTTYPE" val="PNG"/>
  <p:tag name="IGUANATEXVERSION" val="162"/>
  <p:tag name="LATEXADDIN" val="\documentclass{article}&#10;\usepackage{amsmath}&#10;\pagestyle{empty}&#10;\begin{document}&#10;&#10;$head_h$&#10;&#10;&#10;&#10;\end{document}"/>
  <p:tag name="IGUANATEXSIZE" val="20"/>
  <p:tag name="IGUANATEXCURSOR" val="88"/>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 1200"/>
  <p:tag name="ORIGINALHEIGHT" val=" 130.4837"/>
  <p:tag name="ORIGINALWIDTH" val=" 1038.62"/>
  <p:tag name="OUTPUTTYPE" val="PNG"/>
  <p:tag name="IGUANATEXVERSION" val="162"/>
  <p:tag name="LATEXADDIN" val="\documentclass{article}&#10;\usepackage{amsmath}&#10;\pagestyle{empty}&#10;\begin{document}&#10;&#10;$W^Q, W^K, W^V, W^O$&#10;&#10;&#10;&#10;\end{document}"/>
  <p:tag name="IGUANATEXSIZE" val="20"/>
  <p:tag name="IGUANATEXCURSOR" val="100"/>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 1200"/>
  <p:tag name="ORIGINALHEIGHT" val=" 125.2343"/>
  <p:tag name="ORIGINALWIDTH" val=" 967.379"/>
  <p:tag name="OUTPUTTYPE" val="PNG"/>
  <p:tag name="IGUANATEXVERSION" val="162"/>
  <p:tag name="LATEXADDIN" val="\documentclass{article}&#10;\usepackage{amsmath}&#10;\pagestyle{empty}&#10;\begin{document}&#10;&#10;&#10;$d_{\text{model}} \times d_k \left(=64\right)$&#10;&#10;&#10;&#10;\end{document}"/>
  <p:tag name="IGUANATEXSIZE" val="20"/>
  <p:tag name="IGUANATEXCURSOR" val="110"/>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 1200"/>
  <p:tag name="ORIGINALHEIGHT" val=" 89.23882"/>
  <p:tag name="ORIGINALWIDTH" val=" 977.1279"/>
  <p:tag name="OUTPUTTYPE" val="PNG"/>
  <p:tag name="IGUANATEXVERSION" val="162"/>
  <p:tag name="LATEXADDIN" val="\documentclass{article}&#10;\usepackage{amsmath}&#10;\pagestyle{empty}&#10;\begin{document}&#10;&#10;$N :  \text{num of tokens}$&#10;&#10;&#10;&#10;\end{document}"/>
  <p:tag name="IGUANATEXSIZE" val="20"/>
  <p:tag name="IGUANATEXCURSOR" val="97"/>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 1200"/>
  <p:tag name="ORIGINALHEIGHT" val=" 105.7368"/>
  <p:tag name="ORIGINALWIDTH" val=" 588.6764"/>
  <p:tag name="OUTPUTTYPE" val="PNG"/>
  <p:tag name="IGUANATEXVERSION" val="162"/>
  <p:tag name="LATEXADDIN" val="\documentclass{article}&#10;\usepackage{amsmath}&#10;\pagestyle{empty}&#10;\begin{document}&#10;&#10;$N \times d_{model}$&#10;&#10;&#10;&#10;\end{document}"/>
  <p:tag name="IGUANATEXSIZE" val="20"/>
  <p:tag name="IGUANATEXCURSOR" val="83"/>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 1200"/>
  <p:tag name="ORIGINALHEIGHT" val=" 105.7368"/>
  <p:tag name="ORIGINALWIDTH" val=" 375.7031"/>
  <p:tag name="OUTPUTTYPE" val="PNG"/>
  <p:tag name="IGUANATEXVERSION" val="162"/>
  <p:tag name="LATEXADDIN" val="\documentclass{article}&#10;\usepackage{amsmath}&#10;\pagestyle{empty}&#10;\begin{document}&#10;&#10;$N \times d_k$&#10;&#10;&#10;&#10;\end{document}"/>
  <p:tag name="IGUANATEXSIZE" val="20"/>
  <p:tag name="IGUANATEXCURSOR" val="94"/>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 1200"/>
  <p:tag name="ORIGINALHEIGHT" val=" 128.2339"/>
  <p:tag name="ORIGINALWIDTH" val=" 275.9655"/>
  <p:tag name="OUTPUTTYPE" val="PNG"/>
  <p:tag name="IGUANATEXVERSION" val="162"/>
  <p:tag name="LATEXADDIN" val="\documentclass{article}&#10;\usepackage{amsmath}&#10;\pagestyle{empty}&#10;\begin{document}&#10;&#10;$QK^T$&#10;&#10;&#10;&#10;\end{document}"/>
  <p:tag name="IGUANATEXSIZE" val="20"/>
  <p:tag name="IGUANATEXCURSOR" val="86"/>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 1200"/>
  <p:tag name="ORIGINALHEIGHT" val=" 84.73937"/>
  <p:tag name="ORIGINALWIDTH" val=" 371.9535"/>
  <p:tag name="OUTPUTTYPE" val="PNG"/>
  <p:tag name="IGUANATEXVERSION" val="162"/>
  <p:tag name="LATEXADDIN" val="\documentclass{article}&#10;\usepackage{amsmath}&#10;\pagestyle{empty}&#10;\begin{document}&#10;&#10;$N \times N$&#10;&#10;&#10;&#10;\end{document}"/>
  <p:tag name="IGUANATEXSIZE" val="20"/>
  <p:tag name="IGUANATEXCURSOR" val="92"/>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 1200"/>
  <p:tag name="ORIGINALHEIGHT" val=" 105.7368"/>
  <p:tag name="ORIGINALWIDTH" val=" 375.7031"/>
  <p:tag name="OUTPUTTYPE" val="PNG"/>
  <p:tag name="IGUANATEXVERSION" val="162"/>
  <p:tag name="LATEXADDIN" val="\documentclass{article}&#10;\usepackage{amsmath}&#10;\pagestyle{empty}&#10;\begin{document}&#10;&#10;$N \times d_k$&#10;&#10;&#10;&#10;\end{document}"/>
  <p:tag name="IGUANATEXSIZE" val="20"/>
  <p:tag name="IGUANATEXCURSOR" val="94"/>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 1200"/>
  <p:tag name="ORIGINALHEIGHT" val=" 137.9828"/>
  <p:tag name="ORIGINALWIDTH" val=" 2794.901"/>
  <p:tag name="OUTPUTTYPE" val="PNG"/>
  <p:tag name="IGUANATEXVERSION" val="162"/>
  <p:tag name="LATEXADDIN" val="\documentclass{article}&#10;\usepackage{amsmath}&#10;\pagestyle{empty}&#10;\begin{document}&#10;&#10;$\text{MultiHead}(Q,K,V)=\text{Concat}(\text{head}_1,...,\text{head}_h)W^O$&#10;&#10;&#10;&#10;\end{document}"/>
  <p:tag name="IGUANATEXSIZE" val="20"/>
  <p:tag name="IGUANATEXCURSOR" val="156"/>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 1200"/>
  <p:tag name="ORIGINALHEIGHT" val=" 130.4837"/>
  <p:tag name="ORIGINALWIDTH" val=" 764.1545"/>
  <p:tag name="OUTPUTTYPE" val="PNG"/>
  <p:tag name="IGUANATEXVERSION" val="162"/>
  <p:tag name="LATEXADDIN" val="\documentclass{article}&#10;\usepackage{amsmath}&#10;\pagestyle{empty}&#10;\begin{document}&#10;&#10;$W^Q, W^K, W^V$&#10;&#10;&#10;&#10;\end{document}"/>
  <p:tag name="IGUANATEXSIZE" val="20"/>
  <p:tag name="IGUANATEXCURSOR" val="82"/>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 1200"/>
  <p:tag name="ORIGINALHEIGHT" val=" 125.2343"/>
  <p:tag name="ORIGINALWIDTH" val=" 1464.567"/>
  <p:tag name="OUTPUTTYPE" val="PNG"/>
  <p:tag name="IGUANATEXVERSION" val="162"/>
  <p:tag name="LATEXADDIN" val="\documentclass{article}&#10;\usepackage{amsmath}&#10;\pagestyle{empty}&#10;\begin{document}&#10;&#10;$N \times \left(h \times d_v \right)=N\times d_{model}$&#10;&#10;&#10;&#10;\end{document}"/>
  <p:tag name="IGUANATEXSIZE" val="20"/>
  <p:tag name="IGUANATEXCURSOR" val="109"/>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 1200"/>
  <p:tag name="ORIGINALHEIGHT" val=" 105.7368"/>
  <p:tag name="ORIGINALWIDTH" val=" 814.3982"/>
  <p:tag name="OUTPUTTYPE" val="PNG"/>
  <p:tag name="IGUANATEXVERSION" val="162"/>
  <p:tag name="LATEXADDIN" val="\documentclass{article}&#10;\usepackage{amsmath}&#10;\pagestyle{empty}&#10;\begin{document}&#10;&#10;$d_{model} \times d_{model}$&#10;&#10;&#10;&#10;\end{document}"/>
  <p:tag name="IGUANATEXSIZE" val="20"/>
  <p:tag name="IGUANATEXCURSOR" val="90"/>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 1200"/>
  <p:tag name="ORIGINALHEIGHT" val=" 105.7368"/>
  <p:tag name="ORIGINALWIDTH" val=" 588.6764"/>
  <p:tag name="OUTPUTTYPE" val="PNG"/>
  <p:tag name="IGUANATEXVERSION" val="162"/>
  <p:tag name="LATEXADDIN" val="\documentclass{article}&#10;\usepackage{amsmath}&#10;\pagestyle{empty}&#10;\begin{document}&#10;&#10;$N \times d_{model}$&#10;&#10;&#10;&#10;\end{document}"/>
  <p:tag name="IGUANATEXSIZE" val="20"/>
  <p:tag name="IGUANATEXCURSOR" val="83"/>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 1200"/>
  <p:tag name="ORIGINALHEIGHT" val=" 111.7361"/>
  <p:tag name="ORIGINALWIDTH" val=" 1400.825"/>
  <p:tag name="OUTPUTTYPE" val="PNG"/>
  <p:tag name="IGUANATEXVERSION" val="162"/>
  <p:tag name="LATEXADDIN" val="\documentclass{article}&#10;\usepackage{amsmath}&#10;\pagestyle{empty}&#10;\begin{document}&#10;&#10;$Q=K=V=\text{same input}$&#10;&#10;&#10;&#10;\end{document}"/>
  <p:tag name="IGUANATEXSIZE" val="20"/>
  <p:tag name="IGUANATEXCURSOR" val="104"/>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 1200"/>
  <p:tag name="ORIGINALHEIGHT" val=" 116.2354"/>
  <p:tag name="ORIGINALWIDTH" val=" 635.1707"/>
  <p:tag name="OUTPUTTYPE" val="PNG"/>
  <p:tag name="IGUANATEXVERSION" val="162"/>
  <p:tag name="LATEXADDIN" val="\documentclass{article}&#10;\usepackage{amsmath}&#10;\pagestyle{empty}&#10;\begin{document}&#10;&#10;$Q\neq K=V$&#10;&#10;&#10;&#10;\end{document}"/>
  <p:tag name="IGUANATEXSIZE" val="20"/>
  <p:tag name="IGUANATEXCURSOR" val="88"/>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 1200"/>
  <p:tag name="ORIGINALHEIGHT" val=" 224.222"/>
  <p:tag name="ORIGINALWIDTH" val=" 1750.281"/>
  <p:tag name="OUTPUTTYPE" val="PNG"/>
  <p:tag name="IGUANATEXVERSION" val="162"/>
  <p:tag name="LATEXADDIN" val="\documentclass{article}&#10;\usepackage{amsmath}&#10;\pagestyle{empty}&#10;\begin{document}&#10;&#10;$\text{PE}(pos, 2i) = \sin\left(\frac{pos}{10000^{2i/d_{\text{model}}}}\right)$&#10;&#10;&#10;&#10;\end{document}"/>
  <p:tag name="IGUANATEXSIZE" val="20"/>
  <p:tag name="IGUANATEXCURSOR" val="159"/>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 1200"/>
  <p:tag name="ORIGINALHEIGHT" val=" 224.222"/>
  <p:tag name="ORIGINALWIDTH" val=" 1979.003"/>
  <p:tag name="OUTPUTTYPE" val="PNG"/>
  <p:tag name="IGUANATEXVERSION" val="162"/>
  <p:tag name="LATEXADDIN" val="\documentclass{article}&#10;\usepackage{amsmath}&#10;\pagestyle{empty}&#10;\begin{document}&#10;&#10;$\text{PE}(pos, 2i+1) = \cos\left(\frac{pos}{10000^{2i/d_{\text{model}}}}\right)$&#10;&#10;&#10;&#10;\end{document}"/>
  <p:tag name="IGUANATEXSIZE" val="20"/>
  <p:tag name="IGUANATEXCURSOR" val="161"/>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 1200"/>
  <p:tag name="ORIGINALHEIGHT" val=" 105.7368"/>
  <p:tag name="ORIGINALWIDTH" val=" 530.9336"/>
  <p:tag name="OUTPUTTYPE" val="PNG"/>
  <p:tag name="IGUANATEXVERSION" val="162"/>
  <p:tag name="LATEXADDIN" val="\documentclass{article}&#10;\usepackage{amsmath}&#10;\pagestyle{empty}&#10;\begin{document}&#10;&#10;$1\times d_{model}$&#10;&#10;&#10;&#10;\end{document}"/>
  <p:tag name="IGUANATEXSIZE" val="18"/>
  <p:tag name="IGUANATEXCURSOR" val="82"/>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 1200"/>
  <p:tag name="ORIGINALHEIGHT" val=" 105.7368"/>
  <p:tag name="ORIGINALWIDTH" val=" 530.9336"/>
  <p:tag name="OUTPUTTYPE" val="PNG"/>
  <p:tag name="IGUANATEXVERSION" val="162"/>
  <p:tag name="LATEXADDIN" val="\documentclass{article}&#10;\usepackage{amsmath}&#10;\pagestyle{empty}&#10;\begin{document}&#10;&#10;$1\times d_{model}$&#10;&#10;&#10;&#10;\end{document}"/>
  <p:tag name="IGUANATEXSIZE" val="18"/>
  <p:tag name="IGUANATEXCURSOR" val="82"/>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 1200"/>
  <p:tag name="ORIGINALHEIGHT" val=" 113.2358"/>
  <p:tag name="ORIGINALWIDTH" val=" 938.8826"/>
  <p:tag name="OUTPUTTYPE" val="PNG"/>
  <p:tag name="IGUANATEXVERSION" val="162"/>
  <p:tag name="LATEXADDIN" val="\documentclass{article}&#10;\usepackage{amsmath}&#10;\pagestyle{empty}&#10;\begin{document}&#10;&#10;$2\pi \cdot 10000^{2i / d_{\text{model}}}$&#10;&#10;&#10;&#10;&#10;\end{document}"/>
  <p:tag name="IGUANATEXSIZE" val="20"/>
  <p:tag name="IGUANATEXCURSOR" val="124"/>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 1200"/>
  <p:tag name="ORIGINALHEIGHT" val=" 137.9828"/>
  <p:tag name="ORIGINALWIDTH" val=" 2794.901"/>
  <p:tag name="OUTPUTTYPE" val="PNG"/>
  <p:tag name="IGUANATEXVERSION" val="162"/>
  <p:tag name="LATEXADDIN" val="\documentclass{article}&#10;\usepackage{amsmath}&#10;\pagestyle{empty}&#10;\begin{document}&#10;&#10;$\text{MultiHead}(Q,K,V)=\text{Concat}(\text{head}_1,...,\text{head}_h)W^O$&#10;&#10;&#10;&#10;\end{document}"/>
  <p:tag name="IGUANATEXSIZE" val="20"/>
  <p:tag name="IGUANATEXCURSOR" val="156"/>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 1200"/>
  <p:tag name="ORIGINALHEIGHT" val=" 125.2343"/>
  <p:tag name="ORIGINALWIDTH" val=" 1961.005"/>
  <p:tag name="OUTPUTTYPE" val="PNG"/>
  <p:tag name="IGUANATEXVERSION" val="162"/>
  <p:tag name="LATEXADDIN" val="\documentclass{article}&#10;\usepackage{amsmath}&#10;\pagestyle{empty}&#10;\begin{document}&#10;&#10;$\text{FFN}(x)=\text{max}(0, xW_1+b_1)W_2+b_2$&#10;&#10;&#10;&#10;\end{document}"/>
  <p:tag name="IGUANATEXSIZE" val="20"/>
  <p:tag name="IGUANATEXCURSOR" val="126"/>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 1200"/>
  <p:tag name="ORIGINALHEIGHT" val=" 122.9846"/>
  <p:tag name="ORIGINALWIDTH" val=" 1340.832"/>
  <p:tag name="OUTPUTTYPE" val="PNG"/>
  <p:tag name="IGUANATEXVERSION" val="162"/>
  <p:tag name="LATEXADDIN" val="\documentclass{article}&#10;\usepackage{amsmath}&#10;\pagestyle{empty}&#10;\begin{document}&#10;&#10;$d_{model}=512, d_{ff}=2048$&#10;&#10;&#10;&#10;\end{document}"/>
  <p:tag name="IGUANATEXSIZE" val="20"/>
  <p:tag name="IGUANATEXCURSOR" val="108"/>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 1200"/>
  <p:tag name="ORIGINALHEIGHT" val=" 125.2343"/>
  <p:tag name="ORIGINALWIDTH" val=" 1571.054"/>
  <p:tag name="OUTPUTTYPE" val="PNG"/>
  <p:tag name="IGUANATEXVERSION" val="162"/>
  <p:tag name="LATEXADDIN" val="\documentclass{article}&#10;\usepackage{amsmath}&#10;\pagestyle{empty}&#10;\begin{document}&#10;&#10;$\text{LayerNorm}(x+\text{Sublayer}\left(x\right))$&#10;&#10;&#10;&#10;\end{document}"/>
  <p:tag name="IGUANATEXSIZE" val="20"/>
  <p:tag name="IGUANATEXCURSOR" val="129"/>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 1200"/>
  <p:tag name="ORIGINALHEIGHT" val=" 87.73905"/>
  <p:tag name="ORIGINALWIDTH" val=" 332.2085"/>
  <p:tag name="OUTPUTTYPE" val="PNG"/>
  <p:tag name="IGUANATEXVERSION" val="162"/>
  <p:tag name="LATEXADDIN" val="\documentclass{article}&#10;\usepackage{amsmath}&#10;\pagestyle{empty}&#10;\begin{document}&#10;$N=6$&#10;&#10;&#10;&#10;\end{document}"/>
  <p:tag name="IGUANATEXSIZE" val="20"/>
  <p:tag name="IGUANATEXCURSOR" val="84"/>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 1200"/>
  <p:tag name="ORIGINALHEIGHT" val=" 87.73905"/>
  <p:tag name="ORIGINALWIDTH" val=" 332.2085"/>
  <p:tag name="OUTPUTTYPE" val="PNG"/>
  <p:tag name="IGUANATEXVERSION" val="162"/>
  <p:tag name="LATEXADDIN" val="\documentclass{article}&#10;\usepackage{amsmath}&#10;\pagestyle{empty}&#10;\begin{document}&#10;$N=6$&#10;&#10;&#10;&#10;\end{document}"/>
  <p:tag name="IGUANATEXSIZE" val="20"/>
  <p:tag name="IGUANATEXCURSOR" val="84"/>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 1200"/>
  <p:tag name="ORIGINALHEIGHT" val=" 156.7304"/>
  <p:tag name="ORIGINALWIDTH" val=" 2524.185"/>
  <p:tag name="OUTPUTTYPE" val="PNG"/>
  <p:tag name="IGUANATEXVERSION" val="162"/>
  <p:tag name="LATEXADDIN" val="\documentclass{article}&#10;\usepackage{amsmath}&#10;\pagestyle{empty}&#10;\begin{document}&#10;&#10;$\text{where} \ \text{head}_i=\text{Attention}(QW^Q_i,KW^K_i,VW^V_i)$&#10;&#10;&#10;&#10;\end{document}"/>
  <p:tag name="IGUANATEXSIZE" val="20"/>
  <p:tag name="IGUANATEXCURSOR" val="150"/>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 1200"/>
  <p:tag name="ORIGINALHEIGHT" val=" 122.2347"/>
  <p:tag name="ORIGINALWIDTH" val=" 1549.306"/>
  <p:tag name="OUTPUTTYPE" val="PNG"/>
  <p:tag name="IGUANATEXVERSION" val="162"/>
  <p:tag name="LATEXADDIN" val="\documentclass{article}&#10;\usepackage{amsmath}&#10;\pagestyle{empty}&#10;\begin{document}&#10;&#10;$d_{model}=d_q=d_k=d_v=512$&#10;&#10;&#10;\end{document}"/>
  <p:tag name="IGUANATEXSIZE" val="20"/>
  <p:tag name="IGUANATEXCURSOR" val="103"/>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 1200"/>
  <p:tag name="ORIGINALHEIGHT" val=" 125.2343"/>
  <p:tag name="ORIGINALWIDTH" val=" 1338.583"/>
  <p:tag name="OUTPUTTYPE" val="PNG"/>
  <p:tag name="IGUANATEXVERSION" val="162"/>
  <p:tag name="LATEXADDIN" val="\documentclass{article}&#10;\usepackage{amsmath}&#10;\pagestyle{empty}&#10;\begin{document}&#10;&#10;$d_k=d_v=d_{model}/h=64$&#10;&#10;&#10;&#10;\end{document}"/>
  <p:tag name="IGUANATEXSIZE" val="20"/>
  <p:tag name="IGUANATEXCURSOR" val="105"/>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 1200"/>
  <p:tag name="ORIGINALHEIGHT" val=" 89.23882"/>
  <p:tag name="ORIGINALWIDTH" val=" 218.9726"/>
  <p:tag name="OUTPUTTYPE" val="PNG"/>
  <p:tag name="IGUANATEXVERSION" val="162"/>
  <p:tag name="LATEXADDIN" val="\documentclass{article}&#10;\usepackage{amsmath}&#10;\pagestyle{empty}&#10;\begin{document}&#10;&#10;h=8&#10;&#10;&#10;&#10;&#10;\end{document}"/>
  <p:tag name="IGUANATEXSIZE" val="20"/>
  <p:tag name="IGUANATEXCURSOR" val="85"/>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 1200"/>
  <p:tag name="ORIGINALHEIGHT" val=" 104.9868"/>
  <p:tag name="ORIGINALWIDTH" val=" 294.7131"/>
  <p:tag name="OUTPUTTYPE" val="PNG"/>
  <p:tag name="IGUANATEXVERSION" val="162"/>
  <p:tag name="LATEXADDIN" val="\documentclass{article}&#10;\usepackage{amsmath}&#10;\pagestyle{empty}&#10;\begin{document}&#10;&#10;$head_1$&#10;&#10;&#10;&#10;\end{document}"/>
  <p:tag name="IGUANATEXSIZE" val="20"/>
  <p:tag name="IGUANATEXCURSOR" val="89"/>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 1200"/>
  <p:tag name="ORIGINALHEIGHT" val=" 104.9868"/>
  <p:tag name="ORIGINALWIDTH" val=" 297.7128"/>
  <p:tag name="OUTPUTTYPE" val="PNG"/>
  <p:tag name="IGUANATEXVERSION" val="162"/>
  <p:tag name="LATEXADDIN" val="\documentclass{article}&#10;\usepackage{amsmath}&#10;\pagestyle{empty}&#10;\begin{document}&#10;&#10;$head_2$&#10;&#10;&#10;&#10;\end{document}"/>
  <p:tag name="IGUANATEXSIZE" val="20"/>
  <p:tag name="IGUANATEXCURSOR" val="88"/>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heme/theme1.xml><?xml version="1.0" encoding="utf-8"?>
<a:theme xmlns:a="http://schemas.openxmlformats.org/drawingml/2006/main" name="PPT-Doomin Sty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2581f4f-6acc-462e-a804-5f53744ac23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BA39CEFE90467340A2588E80894AB444" ma:contentTypeVersion="6" ma:contentTypeDescription="새 문서를 만듭니다." ma:contentTypeScope="" ma:versionID="5b8ae8f1f82aec223f652edd2fe2ac53">
  <xsd:schema xmlns:xsd="http://www.w3.org/2001/XMLSchema" xmlns:xs="http://www.w3.org/2001/XMLSchema" xmlns:p="http://schemas.microsoft.com/office/2006/metadata/properties" xmlns:ns3="22581f4f-6acc-462e-a804-5f53744ac231" targetNamespace="http://schemas.microsoft.com/office/2006/metadata/properties" ma:root="true" ma:fieldsID="6018d01f88989f45740ccebecce3ff92" ns3:_="">
    <xsd:import namespace="22581f4f-6acc-462e-a804-5f53744ac23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581f4f-6acc-462e-a804-5f53744ac2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2017F-0B6A-4A33-80A3-869CB6EB1969}">
  <ds:schemaRefs>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22581f4f-6acc-462e-a804-5f53744ac231"/>
    <ds:schemaRef ds:uri="http://purl.org/dc/dcmitype/"/>
    <ds:schemaRef ds:uri="http://purl.org/dc/terms/"/>
    <ds:schemaRef ds:uri="http://purl.org/dc/elements/1.1/"/>
  </ds:schemaRefs>
</ds:datastoreItem>
</file>

<file path=customXml/itemProps2.xml><?xml version="1.0" encoding="utf-8"?>
<ds:datastoreItem xmlns:ds="http://schemas.openxmlformats.org/officeDocument/2006/customXml" ds:itemID="{C46647A5-14B4-4163-9D17-63950DD0FA4F}">
  <ds:schemaRefs>
    <ds:schemaRef ds:uri="http://schemas.microsoft.com/sharepoint/v3/contenttype/forms"/>
  </ds:schemaRefs>
</ds:datastoreItem>
</file>

<file path=customXml/itemProps3.xml><?xml version="1.0" encoding="utf-8"?>
<ds:datastoreItem xmlns:ds="http://schemas.openxmlformats.org/officeDocument/2006/customXml" ds:itemID="{A54F949A-FF64-4C85-8CE1-966063A26A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581f4f-6acc-462e-a804-5f53744ac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PPT-Doomin Style</Template>
  <TotalTime>25862</TotalTime>
  <Words>675</Words>
  <Application>Microsoft Office PowerPoint</Application>
  <PresentationFormat>와이드스크린</PresentationFormat>
  <Paragraphs>171</Paragraphs>
  <Slides>18</Slides>
  <Notes>12</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18</vt:i4>
      </vt:variant>
    </vt:vector>
  </HeadingPairs>
  <TitlesOfParts>
    <vt:vector size="26" baseType="lpstr">
      <vt:lpstr>마루 부리OTF 가는</vt:lpstr>
      <vt:lpstr>맑은 고딕</vt:lpstr>
      <vt:lpstr>Arial</vt:lpstr>
      <vt:lpstr>Arial Black</vt:lpstr>
      <vt:lpstr>Lato Light</vt:lpstr>
      <vt:lpstr>Times New Roman</vt:lpstr>
      <vt:lpstr>Wingdings</vt:lpstr>
      <vt:lpstr>PPT-Doomin Style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Registered User</dc:creator>
  <cp:lastModifiedBy>최세인</cp:lastModifiedBy>
  <cp:revision>546</cp:revision>
  <cp:lastPrinted>2015-03-27T06:32:35Z</cp:lastPrinted>
  <dcterms:created xsi:type="dcterms:W3CDTF">2013-03-09T07:47:17Z</dcterms:created>
  <dcterms:modified xsi:type="dcterms:W3CDTF">2025-04-17T02:38:41Z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0x010100BA39CEFE90467340A2588E80894AB444</vt:lpwstr>
  </property>
</Properties>
</file>